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05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44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00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723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18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390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1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2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91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16BDE-DEDB-4E62-961D-C94D0D140014}" type="datetimeFigureOut">
              <a:rPr lang="cs-CZ" smtClean="0"/>
              <a:t>4.2.2017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F6706-136A-4BA2-AB45-444F8F64E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90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38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2" y="0"/>
            <a:ext cx="1030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03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2" y="0"/>
            <a:ext cx="1030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0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0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12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58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3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4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-98474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3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95" y="474785"/>
            <a:ext cx="7901354" cy="59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90" y="1051559"/>
            <a:ext cx="6367975" cy="47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1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52" y="559191"/>
            <a:ext cx="7713783" cy="57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37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41" y="750511"/>
            <a:ext cx="7683774" cy="57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40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Katka</dc:creator>
  <cp:lastModifiedBy>Katka</cp:lastModifiedBy>
  <cp:revision>1</cp:revision>
  <dcterms:created xsi:type="dcterms:W3CDTF">2017-02-04T19:46:22Z</dcterms:created>
  <dcterms:modified xsi:type="dcterms:W3CDTF">2017-02-04T19:46:59Z</dcterms:modified>
</cp:coreProperties>
</file>