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23" autoAdjust="0"/>
  </p:normalViewPr>
  <p:slideViewPr>
    <p:cSldViewPr>
      <p:cViewPr varScale="1">
        <p:scale>
          <a:sx n="58" d="100"/>
          <a:sy n="58" d="100"/>
        </p:scale>
        <p:origin x="14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3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6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4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2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5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3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1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7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7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01641-0B0B-4601-9A29-4229A1DDD9AD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38C7-4C72-4848-B348-01DC9E7B7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4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sk-SK" b="1" i="1" dirty="0" smtClean="0"/>
              <a:t>PRAZDNY </a:t>
            </a:r>
            <a:r>
              <a:rPr lang="sk-SK" b="1" i="1" dirty="0" smtClean="0"/>
              <a:t>HROB</a:t>
            </a:r>
            <a:r>
              <a:rPr lang="en-US" b="1" i="1" dirty="0" smtClean="0"/>
              <a:t>, JEZIS ZIJE</a:t>
            </a:r>
            <a:r>
              <a:rPr lang="sk-SK" b="1" i="1" dirty="0" smtClean="0"/>
              <a:t> </a:t>
            </a:r>
            <a:r>
              <a:rPr lang="en-US" b="1" i="1" dirty="0" smtClean="0"/>
              <a:t>         </a:t>
            </a:r>
            <a:r>
              <a:rPr lang="sk-SK" b="1" i="1" dirty="0" smtClean="0"/>
              <a:t> </a:t>
            </a:r>
            <a:endParaRPr lang="en-US" b="1" i="1" dirty="0"/>
          </a:p>
        </p:txBody>
      </p:sp>
      <p:pic>
        <p:nvPicPr>
          <p:cNvPr id="1026" name="Picture 2" descr="C:\Users\peter\Documents\mary-magdalene-tomb-empt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1910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31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667000" cy="116205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sk-SK" sz="4000" i="1" dirty="0" smtClean="0"/>
              <a:t>PRAZDNY</a:t>
            </a:r>
            <a:r>
              <a:rPr lang="sk-SK" sz="4000" dirty="0" smtClean="0"/>
              <a:t> </a:t>
            </a:r>
            <a:r>
              <a:rPr lang="sk-SK" sz="4000" i="1" dirty="0" smtClean="0"/>
              <a:t>HROB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5400"/>
            <a:ext cx="2743200" cy="469106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10000"/>
          </a:bodyPr>
          <a:lstStyle/>
          <a:p>
            <a:endParaRPr lang="sk-SK" sz="2800" b="1" dirty="0" smtClean="0"/>
          </a:p>
          <a:p>
            <a:r>
              <a:rPr lang="en-US" sz="3000" b="1" dirty="0" smtClean="0"/>
              <a:t>1. </a:t>
            </a:r>
            <a:r>
              <a:rPr lang="sk-SK" sz="3000" b="1" dirty="0" smtClean="0"/>
              <a:t>Dokázané </a:t>
            </a:r>
          </a:p>
          <a:p>
            <a:r>
              <a:rPr lang="sk-SK" sz="3000" b="1" dirty="0" smtClean="0"/>
              <a:t>zmrtvýchvstanie</a:t>
            </a:r>
          </a:p>
          <a:p>
            <a:endParaRPr lang="sk-SK" sz="3000" b="1" dirty="0" smtClean="0"/>
          </a:p>
          <a:p>
            <a:endParaRPr lang="sk-SK" sz="3000" dirty="0"/>
          </a:p>
          <a:p>
            <a:r>
              <a:rPr lang="sk-SK" sz="3000" b="1" dirty="0" smtClean="0"/>
              <a:t>Matúš  28: 1-9</a:t>
            </a:r>
          </a:p>
          <a:p>
            <a:endParaRPr lang="sk-SK" sz="3000" dirty="0" smtClean="0"/>
          </a:p>
          <a:p>
            <a:endParaRPr lang="sk-SK" sz="3000" dirty="0"/>
          </a:p>
          <a:p>
            <a:r>
              <a:rPr lang="sk-SK" sz="3000" b="1" dirty="0" smtClean="0"/>
              <a:t>1 Korintským  </a:t>
            </a:r>
          </a:p>
          <a:p>
            <a:r>
              <a:rPr lang="sk-SK" sz="3000" b="1" dirty="0" smtClean="0"/>
              <a:t>15:20-22</a:t>
            </a:r>
            <a:endParaRPr lang="en-US" sz="3000" b="1" dirty="0"/>
          </a:p>
        </p:txBody>
      </p:sp>
      <p:pic>
        <p:nvPicPr>
          <p:cNvPr id="3074" name="Picture 2" descr="C:\Users\peter\Documents\mary-magdalene-tomb-emp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"/>
            <a:ext cx="50292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sk-SK" sz="4000" i="1" dirty="0" smtClean="0"/>
              <a:t>PRAZDNY</a:t>
            </a:r>
            <a:r>
              <a:rPr lang="sk-SK" sz="4000" dirty="0" smtClean="0"/>
              <a:t> </a:t>
            </a:r>
            <a:r>
              <a:rPr lang="sk-SK" sz="4000" i="1" dirty="0" smtClean="0"/>
              <a:t>HROB</a:t>
            </a:r>
            <a:endParaRPr lang="en-US" sz="4000" i="1" dirty="0"/>
          </a:p>
        </p:txBody>
      </p:sp>
      <p:pic>
        <p:nvPicPr>
          <p:cNvPr id="2050" name="Picture 2" descr="C:\Users\peter\Documents\mary-magdalene-tomb-empt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"/>
            <a:ext cx="50292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824" y="1295400"/>
            <a:ext cx="2895600" cy="5334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endParaRPr lang="sk-SK" sz="3200" b="1" dirty="0" smtClean="0"/>
          </a:p>
          <a:p>
            <a:endParaRPr lang="sk-SK" sz="2800" b="1" dirty="0" smtClean="0"/>
          </a:p>
          <a:p>
            <a:r>
              <a:rPr lang="en-US" sz="2800" b="1" dirty="0" smtClean="0"/>
              <a:t>2. </a:t>
            </a:r>
            <a:r>
              <a:rPr lang="sk-SK" sz="2800" b="1" dirty="0" smtClean="0"/>
              <a:t>Vyplnené Dávidovo proroctvo</a:t>
            </a:r>
          </a:p>
          <a:p>
            <a:endParaRPr lang="sk-SK" sz="3200" dirty="0" smtClean="0"/>
          </a:p>
          <a:p>
            <a:r>
              <a:rPr lang="sk-SK" sz="3200" b="1" dirty="0" smtClean="0"/>
              <a:t>Skutky</a:t>
            </a:r>
            <a:r>
              <a:rPr lang="sk-SK" sz="3200" dirty="0" smtClean="0"/>
              <a:t> </a:t>
            </a:r>
          </a:p>
          <a:p>
            <a:r>
              <a:rPr lang="sk-SK" sz="3200" b="1" dirty="0" smtClean="0"/>
              <a:t>2</a:t>
            </a:r>
            <a:r>
              <a:rPr lang="en-US" sz="3200" b="1" dirty="0" smtClean="0"/>
              <a:t>:</a:t>
            </a:r>
            <a:r>
              <a:rPr lang="sk-SK" sz="3200" b="1" dirty="0" smtClean="0"/>
              <a:t> 25</a:t>
            </a:r>
            <a:r>
              <a:rPr lang="en-US" sz="3200" b="1" dirty="0" smtClean="0"/>
              <a:t>-</a:t>
            </a:r>
            <a:r>
              <a:rPr lang="sk-SK" sz="3200" b="1" dirty="0" smtClean="0"/>
              <a:t>3</a:t>
            </a:r>
            <a:r>
              <a:rPr lang="en-US" sz="3200" b="1" dirty="0" smtClean="0"/>
              <a:t>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3986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362199" cy="116205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sk-SK" sz="3600" i="1" dirty="0" smtClean="0"/>
              <a:t>PRAZDNY HROB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81137"/>
            <a:ext cx="2743200" cy="469106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2800" b="1" dirty="0" smtClean="0"/>
              <a:t>3. </a:t>
            </a:r>
            <a:r>
              <a:rPr lang="sk-SK" sz="2800" b="1" dirty="0" smtClean="0"/>
              <a:t>Nádej ktorá nám bola daná</a:t>
            </a:r>
          </a:p>
          <a:p>
            <a:endParaRPr lang="sk-SK" sz="2800" dirty="0"/>
          </a:p>
          <a:p>
            <a:r>
              <a:rPr lang="sk-SK" sz="2800" b="1" dirty="0" smtClean="0"/>
              <a:t>Skutky 17:30-31</a:t>
            </a:r>
          </a:p>
          <a:p>
            <a:endParaRPr lang="sk-SK" sz="2800" dirty="0"/>
          </a:p>
          <a:p>
            <a:r>
              <a:rPr lang="sk-SK" sz="2800" b="1" dirty="0" smtClean="0"/>
              <a:t>1 Peter 1:3</a:t>
            </a:r>
          </a:p>
          <a:p>
            <a:endParaRPr lang="sk-SK" sz="2800" dirty="0"/>
          </a:p>
          <a:p>
            <a:r>
              <a:rPr lang="sk-SK" sz="2800" b="1" dirty="0" smtClean="0"/>
              <a:t>1 Korintským </a:t>
            </a:r>
          </a:p>
          <a:p>
            <a:r>
              <a:rPr lang="sk-SK" sz="2800" b="1" dirty="0" smtClean="0"/>
              <a:t>15:51- 54</a:t>
            </a:r>
            <a:endParaRPr lang="sk-SK" sz="2800" b="1" dirty="0"/>
          </a:p>
        </p:txBody>
      </p:sp>
      <p:pic>
        <p:nvPicPr>
          <p:cNvPr id="4098" name="Picture 2" descr="C:\Users\peter\Documents\mary-magdalene-tomb-emp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"/>
            <a:ext cx="51054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3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600" i="1" dirty="0" smtClean="0"/>
              <a:t>P</a:t>
            </a:r>
            <a:r>
              <a:rPr lang="sk-SK" sz="3600" i="1" dirty="0" smtClean="0"/>
              <a:t>RAZDNY HROB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4. </a:t>
            </a:r>
            <a:r>
              <a:rPr lang="sk-SK" sz="2800" b="1" dirty="0" smtClean="0"/>
              <a:t>Ježišové sľuby boli vyplnené</a:t>
            </a:r>
            <a:r>
              <a:rPr lang="en-US" sz="2800" b="1" dirty="0" smtClean="0"/>
              <a:t> </a:t>
            </a:r>
            <a:endParaRPr lang="sk-SK" sz="2800" b="1" dirty="0" smtClean="0"/>
          </a:p>
          <a:p>
            <a:endParaRPr lang="sk-SK" sz="2800" dirty="0" smtClean="0"/>
          </a:p>
          <a:p>
            <a:r>
              <a:rPr lang="sk-SK" sz="2800" b="1" dirty="0" smtClean="0"/>
              <a:t>Matúš 12:40   </a:t>
            </a:r>
          </a:p>
          <a:p>
            <a:endParaRPr lang="sk-SK" sz="2000" dirty="0"/>
          </a:p>
          <a:p>
            <a:r>
              <a:rPr lang="sk-SK" sz="2800" b="1" dirty="0" smtClean="0"/>
              <a:t>Matúš 16:21</a:t>
            </a:r>
          </a:p>
          <a:p>
            <a:endParaRPr lang="sk-SK" sz="2800" dirty="0"/>
          </a:p>
          <a:p>
            <a:r>
              <a:rPr lang="sk-SK" sz="2800" b="1" dirty="0" smtClean="0"/>
              <a:t>Marek 9:30-32</a:t>
            </a:r>
          </a:p>
          <a:p>
            <a:endParaRPr lang="sk-SK" sz="2800" dirty="0"/>
          </a:p>
          <a:p>
            <a:r>
              <a:rPr lang="sk-SK" sz="2800" b="1" dirty="0" smtClean="0"/>
              <a:t>Matúš 20:17-19</a:t>
            </a:r>
            <a:endParaRPr lang="en-US" sz="2800" b="1" dirty="0"/>
          </a:p>
        </p:txBody>
      </p:sp>
      <p:pic>
        <p:nvPicPr>
          <p:cNvPr id="1026" name="Picture 2" descr="C:\Users\peter\Documents\mary-magdalene-tomb-emp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"/>
            <a:ext cx="5105399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8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sk-SK" sz="3600" i="1" dirty="0" smtClean="0"/>
              <a:t>PRAZDNY HROB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81137"/>
            <a:ext cx="3008313" cy="469106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2800" b="1" dirty="0" smtClean="0"/>
              <a:t>5. </a:t>
            </a:r>
            <a:r>
              <a:rPr lang="sk-SK" sz="2800" b="1" dirty="0" smtClean="0"/>
              <a:t>Smrť bola </a:t>
            </a:r>
          </a:p>
          <a:p>
            <a:r>
              <a:rPr lang="sk-SK" sz="2800" b="1" dirty="0" smtClean="0"/>
              <a:t>porazená Ježišom </a:t>
            </a:r>
          </a:p>
          <a:p>
            <a:endParaRPr lang="sk-SK" sz="2800" b="1" dirty="0" smtClean="0"/>
          </a:p>
          <a:p>
            <a:r>
              <a:rPr lang="sk-SK" sz="2800" b="1" dirty="0" smtClean="0"/>
              <a:t>Skutky 2:22-24 </a:t>
            </a:r>
          </a:p>
          <a:p>
            <a:r>
              <a:rPr lang="sk-SK" sz="2800" b="1" dirty="0" smtClean="0"/>
              <a:t>2.Timotej 1:10</a:t>
            </a:r>
            <a:endParaRPr lang="en-US" sz="2800" b="1" dirty="0" smtClean="0"/>
          </a:p>
          <a:p>
            <a:r>
              <a:rPr lang="sk-SK" sz="2800" b="1" dirty="0" smtClean="0"/>
              <a:t>Zidom 2:14-15</a:t>
            </a:r>
          </a:p>
          <a:p>
            <a:r>
              <a:rPr lang="sk-SK" sz="2800" b="1" dirty="0" smtClean="0"/>
              <a:t>1 Korintským   15:55-58</a:t>
            </a:r>
            <a:endParaRPr lang="en-US" sz="2800" b="1" dirty="0" smtClean="0"/>
          </a:p>
          <a:p>
            <a:endParaRPr lang="en-US" sz="2800" dirty="0"/>
          </a:p>
        </p:txBody>
      </p:sp>
      <p:pic>
        <p:nvPicPr>
          <p:cNvPr id="1026" name="Picture 2" descr="C:\Users\peter\Documents\mary-magdalene-tomb-emp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245910"/>
            <a:ext cx="5029199" cy="60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9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sk-SK" sz="3600" i="1" dirty="0" smtClean="0"/>
              <a:t>PRAZDNY HROB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04937"/>
            <a:ext cx="2667000" cy="469106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endParaRPr lang="sk-SK" sz="3200" dirty="0" smtClean="0"/>
          </a:p>
          <a:p>
            <a:r>
              <a:rPr lang="en-US" sz="2800" b="1" dirty="0" smtClean="0"/>
              <a:t>6. </a:t>
            </a:r>
            <a:r>
              <a:rPr lang="sk-SK" sz="2800" b="1" dirty="0" smtClean="0"/>
              <a:t>Potvrdené a dokázané že Ježiš je syn Boží </a:t>
            </a:r>
          </a:p>
          <a:p>
            <a:r>
              <a:rPr lang="sk-SK" sz="2800" b="1" dirty="0" smtClean="0"/>
              <a:t>Rimským 1:4</a:t>
            </a:r>
          </a:p>
          <a:p>
            <a:endParaRPr lang="en-US" sz="2800" dirty="0" smtClean="0"/>
          </a:p>
          <a:p>
            <a:r>
              <a:rPr lang="sk-SK" sz="2800" b="1" dirty="0" smtClean="0"/>
              <a:t>1 Ján 4:9-10</a:t>
            </a:r>
          </a:p>
          <a:p>
            <a:endParaRPr lang="sk-SK" sz="2800" dirty="0" smtClean="0"/>
          </a:p>
          <a:p>
            <a:r>
              <a:rPr lang="sk-SK" sz="2800" b="1" dirty="0" smtClean="0"/>
              <a:t>Ján 3:16</a:t>
            </a:r>
            <a:r>
              <a:rPr lang="en-US" sz="2800" b="1" smtClean="0"/>
              <a:t>-17</a:t>
            </a:r>
            <a:endParaRPr lang="en-US" sz="2800" b="1" dirty="0"/>
          </a:p>
        </p:txBody>
      </p:sp>
      <p:pic>
        <p:nvPicPr>
          <p:cNvPr id="2050" name="Picture 2" descr="C:\Users\peter\Documents\mary-magdalene-tomb-emp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"/>
            <a:ext cx="5181599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63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sk-SK" sz="3600" i="1" dirty="0" smtClean="0"/>
              <a:t>PRAZDNY HROB</a:t>
            </a:r>
            <a:endParaRPr lang="en-US" sz="36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0"/>
            <a:ext cx="3160713" cy="476726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2800" b="1" dirty="0" smtClean="0"/>
              <a:t>7. </a:t>
            </a:r>
            <a:r>
              <a:rPr lang="sk-SK" sz="2800" b="1" dirty="0" smtClean="0"/>
              <a:t>Cez našeho Pána Ježiša Krista sme pred Bohom ospravedlnený</a:t>
            </a:r>
          </a:p>
          <a:p>
            <a:endParaRPr lang="sk-SK" sz="2800" dirty="0" smtClean="0"/>
          </a:p>
          <a:p>
            <a:r>
              <a:rPr lang="sk-SK" sz="2800" b="1" dirty="0" smtClean="0"/>
              <a:t>1 Korintským 15:</a:t>
            </a:r>
          </a:p>
          <a:p>
            <a:r>
              <a:rPr lang="sk-SK" sz="2800" b="1" dirty="0" smtClean="0"/>
              <a:t>16-17</a:t>
            </a:r>
          </a:p>
          <a:p>
            <a:r>
              <a:rPr lang="sk-SK" sz="2800" b="1" dirty="0" smtClean="0"/>
              <a:t>Rimským 4:25</a:t>
            </a:r>
          </a:p>
          <a:p>
            <a:r>
              <a:rPr lang="sk-SK" sz="2800" b="1" dirty="0" smtClean="0"/>
              <a:t>Rimským 5:18-21</a:t>
            </a:r>
          </a:p>
          <a:p>
            <a:r>
              <a:rPr lang="sk-SK" sz="2800" b="1" dirty="0" smtClean="0"/>
              <a:t>Galatským 3:24</a:t>
            </a:r>
            <a:endParaRPr lang="en-US" sz="2800" b="1" dirty="0"/>
          </a:p>
        </p:txBody>
      </p:sp>
      <p:pic>
        <p:nvPicPr>
          <p:cNvPr id="1026" name="Picture 2" descr="C:\Users\peter\Documents\mary-magdalene-tomb-empt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48768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3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u="sng" dirty="0" smtClean="0"/>
              <a:t>J</a:t>
            </a:r>
            <a:r>
              <a:rPr lang="en-US" sz="2800" b="1" u="sng" dirty="0" smtClean="0"/>
              <a:t>EZIS</a:t>
            </a:r>
            <a:r>
              <a:rPr lang="sk-SK" sz="2800" b="1" u="sng" dirty="0" smtClean="0"/>
              <a:t> vstal z mrtvých, J</a:t>
            </a:r>
            <a:r>
              <a:rPr lang="en-US" sz="2800" b="1" u="sng" dirty="0" smtClean="0"/>
              <a:t>EZIS</a:t>
            </a:r>
            <a:r>
              <a:rPr lang="sk-SK" sz="2800" b="1" u="sng" dirty="0" smtClean="0"/>
              <a:t> žije a sedí na pravici Boha Otca všemohúceho.    HALELUJA.  AMEN.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2578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1</a:t>
            </a:r>
            <a:r>
              <a:rPr lang="en-US" sz="2800" dirty="0" smtClean="0"/>
              <a:t>.</a:t>
            </a:r>
            <a:r>
              <a:rPr lang="en-US" sz="2800" dirty="0"/>
              <a:t> </a:t>
            </a:r>
            <a:r>
              <a:rPr lang="en-US" sz="2800" dirty="0" smtClean="0"/>
              <a:t>To </a:t>
            </a:r>
            <a:r>
              <a:rPr lang="sk-SK" sz="2800" dirty="0" err="1" smtClean="0"/>
              <a:t>ž</a:t>
            </a:r>
            <a:r>
              <a:rPr lang="en-US" sz="2800" dirty="0" smtClean="0"/>
              <a:t>e </a:t>
            </a:r>
            <a:r>
              <a:rPr lang="en-US" sz="2800" dirty="0" err="1" smtClean="0"/>
              <a:t>vstal</a:t>
            </a:r>
            <a:r>
              <a:rPr lang="en-US" sz="2800" dirty="0" smtClean="0"/>
              <a:t> z </a:t>
            </a:r>
            <a:r>
              <a:rPr lang="en-US" sz="2800" dirty="0" err="1" smtClean="0"/>
              <a:t>mrtv</a:t>
            </a:r>
            <a:r>
              <a:rPr lang="sk-SK" sz="2800" dirty="0"/>
              <a:t>ý</a:t>
            </a:r>
            <a:r>
              <a:rPr lang="en-US" sz="2800" dirty="0" err="1" smtClean="0"/>
              <a:t>ch</a:t>
            </a:r>
            <a:r>
              <a:rPr lang="en-US" sz="2800" dirty="0" smtClean="0"/>
              <a:t> bolo </a:t>
            </a:r>
            <a:r>
              <a:rPr lang="en-US" sz="2800" dirty="0" err="1" smtClean="0"/>
              <a:t>dok</a:t>
            </a:r>
            <a:r>
              <a:rPr lang="sk-SK" sz="2800" dirty="0" smtClean="0"/>
              <a:t>á</a:t>
            </a:r>
            <a:r>
              <a:rPr lang="en-US" sz="2800" dirty="0" err="1" smtClean="0"/>
              <a:t>zan</a:t>
            </a:r>
            <a:r>
              <a:rPr lang="sk-SK" sz="2800" dirty="0" smtClean="0"/>
              <a:t>é</a:t>
            </a:r>
          </a:p>
          <a:p>
            <a:r>
              <a:rPr lang="en-US" sz="2800" dirty="0" smtClean="0"/>
              <a:t>2.  </a:t>
            </a:r>
            <a:r>
              <a:rPr lang="en-US" sz="2800" dirty="0" err="1" smtClean="0"/>
              <a:t>Vyplnene</a:t>
            </a:r>
            <a:r>
              <a:rPr lang="en-US" sz="2800" dirty="0" smtClean="0"/>
              <a:t> D</a:t>
            </a:r>
            <a:r>
              <a:rPr lang="sk-SK" sz="2800" dirty="0" smtClean="0"/>
              <a:t>á</a:t>
            </a:r>
            <a:r>
              <a:rPr lang="en-US" sz="2800" dirty="0" err="1" smtClean="0"/>
              <a:t>vidovo</a:t>
            </a:r>
            <a:r>
              <a:rPr lang="en-US" sz="2800" dirty="0" smtClean="0"/>
              <a:t> </a:t>
            </a:r>
            <a:r>
              <a:rPr lang="en-US" sz="2800" dirty="0" err="1" smtClean="0"/>
              <a:t>prorocstvo</a:t>
            </a:r>
            <a:endParaRPr lang="sk-SK" sz="2800" dirty="0" smtClean="0"/>
          </a:p>
          <a:p>
            <a:r>
              <a:rPr lang="sk-SK" sz="2800" dirty="0" smtClean="0"/>
              <a:t>3</a:t>
            </a:r>
            <a:r>
              <a:rPr lang="en-US" sz="2800" dirty="0" smtClean="0"/>
              <a:t>.</a:t>
            </a:r>
            <a:r>
              <a:rPr lang="sk-SK" sz="2800" dirty="0" smtClean="0"/>
              <a:t>  Tým že Ježiš vstal z mrtvých ON žije a preto aj mi budeme žiť na večné veky.         Sláva Bohu.</a:t>
            </a:r>
          </a:p>
          <a:p>
            <a:r>
              <a:rPr lang="sk-SK" sz="2800" dirty="0" smtClean="0"/>
              <a:t>4</a:t>
            </a:r>
            <a:r>
              <a:rPr lang="en-US" sz="2800" dirty="0" smtClean="0"/>
              <a:t>.</a:t>
            </a:r>
            <a:r>
              <a:rPr lang="sk-SK" sz="2800" dirty="0" smtClean="0"/>
              <a:t>  Ježišové sľuby boli vyplnené</a:t>
            </a:r>
            <a:endParaRPr lang="en-US" sz="2800" dirty="0" smtClean="0"/>
          </a:p>
          <a:p>
            <a:r>
              <a:rPr lang="en-US" sz="2800" dirty="0" smtClean="0"/>
              <a:t>5. </a:t>
            </a:r>
            <a:r>
              <a:rPr lang="en-US" sz="2800" dirty="0" err="1" smtClean="0"/>
              <a:t>Smr</a:t>
            </a:r>
            <a:r>
              <a:rPr lang="sk-SK" sz="2800" dirty="0" smtClean="0"/>
              <a:t>ť</a:t>
            </a:r>
            <a:r>
              <a:rPr lang="en-US" sz="2800" dirty="0" smtClean="0"/>
              <a:t> bola </a:t>
            </a:r>
            <a:r>
              <a:rPr lang="en-US" sz="2800" dirty="0" err="1" smtClean="0"/>
              <a:t>porazen</a:t>
            </a:r>
            <a:r>
              <a:rPr lang="sk-SK" sz="2800" dirty="0" smtClean="0"/>
              <a:t>á </a:t>
            </a:r>
            <a:r>
              <a:rPr lang="en-US" sz="2800" dirty="0" smtClean="0"/>
              <a:t>- Je</a:t>
            </a:r>
            <a:r>
              <a:rPr lang="sk-SK" sz="2800" dirty="0" smtClean="0"/>
              <a:t>ž</a:t>
            </a:r>
            <a:r>
              <a:rPr lang="en-US" sz="2800" dirty="0" err="1" smtClean="0"/>
              <a:t>i</a:t>
            </a:r>
            <a:r>
              <a:rPr lang="sk-SK" sz="2800" dirty="0"/>
              <a:t>š</a:t>
            </a:r>
            <a:r>
              <a:rPr lang="en-US" sz="2800" dirty="0" smtClean="0"/>
              <a:t> </a:t>
            </a:r>
            <a:r>
              <a:rPr lang="en-US" sz="2800" dirty="0" err="1" smtClean="0"/>
              <a:t>dok</a:t>
            </a:r>
            <a:r>
              <a:rPr lang="sk-SK" sz="2800" dirty="0" smtClean="0"/>
              <a:t>á</a:t>
            </a:r>
            <a:r>
              <a:rPr lang="en-US" sz="2800" dirty="0" err="1" smtClean="0"/>
              <a:t>zal</a:t>
            </a:r>
            <a:r>
              <a:rPr lang="en-US" sz="2800" dirty="0" smtClean="0"/>
              <a:t> </a:t>
            </a:r>
            <a:r>
              <a:rPr lang="en-US" sz="2800" dirty="0" err="1" smtClean="0"/>
              <a:t>porazi</a:t>
            </a:r>
            <a:r>
              <a:rPr lang="sk-SK" sz="2800" dirty="0"/>
              <a:t>ť</a:t>
            </a:r>
            <a:r>
              <a:rPr lang="en-US" sz="2800" dirty="0" smtClean="0"/>
              <a:t> </a:t>
            </a:r>
            <a:r>
              <a:rPr lang="en-US" sz="2800" dirty="0" err="1" smtClean="0"/>
              <a:t>smr</a:t>
            </a:r>
            <a:r>
              <a:rPr lang="sk-SK" sz="2800" dirty="0" smtClean="0"/>
              <a:t>ť</a:t>
            </a:r>
            <a:endParaRPr lang="en-US" sz="2800" dirty="0" smtClean="0"/>
          </a:p>
          <a:p>
            <a:r>
              <a:rPr lang="en-US" sz="2800" dirty="0"/>
              <a:t>6</a:t>
            </a:r>
            <a:r>
              <a:rPr lang="en-US" sz="2800" dirty="0" smtClean="0"/>
              <a:t>.</a:t>
            </a:r>
            <a:r>
              <a:rPr lang="sk-SK" sz="2800" dirty="0" smtClean="0"/>
              <a:t>  Potvrdené</a:t>
            </a:r>
            <a:r>
              <a:rPr lang="en-US" sz="2800" dirty="0" smtClean="0"/>
              <a:t> a </a:t>
            </a:r>
            <a:r>
              <a:rPr lang="en-US" sz="2800" dirty="0" err="1" smtClean="0"/>
              <a:t>dok</a:t>
            </a:r>
            <a:r>
              <a:rPr lang="sk-SK" sz="2800" dirty="0" smtClean="0"/>
              <a:t>á</a:t>
            </a:r>
            <a:r>
              <a:rPr lang="en-US" sz="2800" dirty="0" err="1" smtClean="0"/>
              <a:t>zan</a:t>
            </a:r>
            <a:r>
              <a:rPr lang="sk-SK" sz="2800" dirty="0"/>
              <a:t>é</a:t>
            </a:r>
            <a:r>
              <a:rPr lang="sk-SK" sz="2800" dirty="0" smtClean="0"/>
              <a:t> že Ježiš je syn Boží</a:t>
            </a:r>
            <a:endParaRPr lang="en-US" sz="2800" dirty="0" smtClean="0"/>
          </a:p>
          <a:p>
            <a:r>
              <a:rPr lang="en-US" sz="2800" dirty="0"/>
              <a:t>7</a:t>
            </a:r>
            <a:r>
              <a:rPr lang="en-US" sz="2800" dirty="0" smtClean="0"/>
              <a:t>.</a:t>
            </a:r>
            <a:r>
              <a:rPr lang="sk-SK" sz="2800" dirty="0" smtClean="0"/>
              <a:t>  Cez našeho Pána Ježiša Krista sme pred Bohom   </a:t>
            </a:r>
            <a:r>
              <a:rPr lang="en-US" sz="2800" dirty="0" smtClean="0"/>
              <a:t>  </a:t>
            </a:r>
            <a:r>
              <a:rPr lang="sk-SK" sz="2800" dirty="0" smtClean="0"/>
              <a:t>ospravedlnený </a:t>
            </a:r>
          </a:p>
          <a:p>
            <a:r>
              <a:rPr lang="sk-SK" sz="2800" b="1" dirty="0" smtClean="0"/>
              <a:t>Dakujeme ťi </a:t>
            </a:r>
            <a:r>
              <a:rPr lang="en-US" sz="2800" b="1" dirty="0" smtClean="0"/>
              <a:t>JEZIS</a:t>
            </a:r>
            <a:r>
              <a:rPr lang="sk-SK" sz="2800" b="1" dirty="0" smtClean="0"/>
              <a:t> čo si pre nás urobil na kríži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84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253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PRAZDNY HROB, JEZIS ZIJE           </vt:lpstr>
      <vt:lpstr>PRAZDNY HROB</vt:lpstr>
      <vt:lpstr>PRAZDNY HROB</vt:lpstr>
      <vt:lpstr>PRAZDNY HROB</vt:lpstr>
      <vt:lpstr>PRAZDNY HROB</vt:lpstr>
      <vt:lpstr>PRAZDNY HROB</vt:lpstr>
      <vt:lpstr>PRAZDNY HROB</vt:lpstr>
      <vt:lpstr>PRAZDNY HROB</vt:lpstr>
      <vt:lpstr>JEZIS vstal z mrtvých, JEZIS žije a sedí na pravici Boha Otca všemohúceho.    HALELUJA.  AMEN.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PRAZDNY HROB</dc:title>
  <dc:creator>Peter</dc:creator>
  <cp:lastModifiedBy>Peter Kozic</cp:lastModifiedBy>
  <cp:revision>59</cp:revision>
  <dcterms:created xsi:type="dcterms:W3CDTF">2013-03-26T09:16:35Z</dcterms:created>
  <dcterms:modified xsi:type="dcterms:W3CDTF">2018-03-31T15:47:44Z</dcterms:modified>
</cp:coreProperties>
</file>