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7B1-4F85-4CF0-97C5-88279D5B2518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1D40-852F-4D8B-BEDA-693D01EEA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16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7B1-4F85-4CF0-97C5-88279D5B2518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1D40-852F-4D8B-BEDA-693D01EEA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692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7B1-4F85-4CF0-97C5-88279D5B2518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1D40-852F-4D8B-BEDA-693D01EEA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724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7B1-4F85-4CF0-97C5-88279D5B2518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1D40-852F-4D8B-BEDA-693D01EEA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656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7B1-4F85-4CF0-97C5-88279D5B2518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1D40-852F-4D8B-BEDA-693D01EEA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653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7B1-4F85-4CF0-97C5-88279D5B2518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1D40-852F-4D8B-BEDA-693D01EEA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237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7B1-4F85-4CF0-97C5-88279D5B2518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1D40-852F-4D8B-BEDA-693D01EEA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730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7B1-4F85-4CF0-97C5-88279D5B2518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1D40-852F-4D8B-BEDA-693D01EEA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061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7B1-4F85-4CF0-97C5-88279D5B2518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1D40-852F-4D8B-BEDA-693D01EEA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02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7B1-4F85-4CF0-97C5-88279D5B2518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1D40-852F-4D8B-BEDA-693D01EEA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08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7B1-4F85-4CF0-97C5-88279D5B2518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1D40-852F-4D8B-BEDA-693D01EEA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137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8B7B1-4F85-4CF0-97C5-88279D5B2518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81D40-852F-4D8B-BEDA-693D01EEA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570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6892636"/>
            <a:ext cx="4760912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" r="4497"/>
          <a:stretch>
            <a:fillRect/>
          </a:stretch>
        </p:blipFill>
        <p:spPr>
          <a:xfrm>
            <a:off x="1" y="0"/>
            <a:ext cx="9144000" cy="6857999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flipV="1">
            <a:off x="1792288" y="6857999"/>
            <a:ext cx="5294312" cy="380999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347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 flipV="1">
            <a:off x="1524000" y="6172200"/>
            <a:ext cx="5754688" cy="762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 flipV="1">
            <a:off x="1828800" y="6172199"/>
            <a:ext cx="5449888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sp>
        <p:nvSpPr>
          <p:cNvPr id="7" name="Picture Placeholder 4"/>
          <p:cNvSpPr txBox="1">
            <a:spLocks/>
          </p:cNvSpPr>
          <p:nvPr/>
        </p:nvSpPr>
        <p:spPr>
          <a:xfrm>
            <a:off x="1828800" y="609600"/>
            <a:ext cx="5486400" cy="4114800"/>
          </a:xfrm>
          <a:prstGeom prst="rect">
            <a:avLst/>
          </a:prstGeom>
        </p:spPr>
      </p:sp>
      <p:sp>
        <p:nvSpPr>
          <p:cNvPr id="8" name="Picture Placeholder 4"/>
          <p:cNvSpPr txBox="1">
            <a:spLocks/>
          </p:cNvSpPr>
          <p:nvPr/>
        </p:nvSpPr>
        <p:spPr>
          <a:xfrm>
            <a:off x="1828800" y="609600"/>
            <a:ext cx="5486400" cy="4114800"/>
          </a:xfrm>
          <a:prstGeom prst="rect">
            <a:avLst/>
          </a:prstGeom>
        </p:spPr>
      </p:sp>
      <p:pic>
        <p:nvPicPr>
          <p:cNvPr id="1026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5680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1600200" y="6812281"/>
            <a:ext cx="54864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709" y="-609600"/>
            <a:ext cx="9144000" cy="74676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6819900"/>
            <a:ext cx="5486400" cy="7620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563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</dc:creator>
  <cp:lastModifiedBy>Peter</cp:lastModifiedBy>
  <cp:revision>4</cp:revision>
  <dcterms:created xsi:type="dcterms:W3CDTF">2018-03-31T17:42:47Z</dcterms:created>
  <dcterms:modified xsi:type="dcterms:W3CDTF">2018-03-31T17:56:32Z</dcterms:modified>
</cp:coreProperties>
</file>