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7B1-4F85-4CF0-97C5-88279D5B2518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1D40-852F-4D8B-BEDA-693D01EE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1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7B1-4F85-4CF0-97C5-88279D5B2518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1D40-852F-4D8B-BEDA-693D01EE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9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7B1-4F85-4CF0-97C5-88279D5B2518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1D40-852F-4D8B-BEDA-693D01EE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2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7B1-4F85-4CF0-97C5-88279D5B2518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1D40-852F-4D8B-BEDA-693D01EE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7B1-4F85-4CF0-97C5-88279D5B2518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1D40-852F-4D8B-BEDA-693D01EE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5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7B1-4F85-4CF0-97C5-88279D5B2518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1D40-852F-4D8B-BEDA-693D01EE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3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7B1-4F85-4CF0-97C5-88279D5B2518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1D40-852F-4D8B-BEDA-693D01EE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3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7B1-4F85-4CF0-97C5-88279D5B2518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1D40-852F-4D8B-BEDA-693D01EE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6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7B1-4F85-4CF0-97C5-88279D5B2518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1D40-852F-4D8B-BEDA-693D01EE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0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7B1-4F85-4CF0-97C5-88279D5B2518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1D40-852F-4D8B-BEDA-693D01EE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0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7B1-4F85-4CF0-97C5-88279D5B2518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1D40-852F-4D8B-BEDA-693D01EE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3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8B7B1-4F85-4CF0-97C5-88279D5B2518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1D40-852F-4D8B-BEDA-693D01EE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7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92636"/>
            <a:ext cx="476091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" r="4497"/>
          <a:stretch>
            <a:fillRect/>
          </a:stretch>
        </p:blipFill>
        <p:spPr>
          <a:xfrm>
            <a:off x="1" y="0"/>
            <a:ext cx="9144000" cy="68579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V="1">
            <a:off x="1792288" y="6857999"/>
            <a:ext cx="5294312" cy="38099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4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flipV="1">
            <a:off x="1524000" y="6172200"/>
            <a:ext cx="5754688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 flipV="1">
            <a:off x="1828800" y="6172199"/>
            <a:ext cx="54498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7" name="Picture Placeholder 4"/>
          <p:cNvSpPr txBox="1">
            <a:spLocks/>
          </p:cNvSpPr>
          <p:nvPr/>
        </p:nvSpPr>
        <p:spPr>
          <a:xfrm>
            <a:off x="1828800" y="609600"/>
            <a:ext cx="5486400" cy="4114800"/>
          </a:xfrm>
          <a:prstGeom prst="rect">
            <a:avLst/>
          </a:prstGeom>
        </p:spPr>
      </p:sp>
      <p:sp>
        <p:nvSpPr>
          <p:cNvPr id="8" name="Picture Placeholder 4"/>
          <p:cNvSpPr txBox="1">
            <a:spLocks/>
          </p:cNvSpPr>
          <p:nvPr/>
        </p:nvSpPr>
        <p:spPr>
          <a:xfrm>
            <a:off x="1828800" y="609600"/>
            <a:ext cx="5486400" cy="4114800"/>
          </a:xfrm>
          <a:prstGeom prst="rect">
            <a:avLst/>
          </a:prstGeom>
        </p:spPr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68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600200" y="6812281"/>
            <a:ext cx="5486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09" y="-609600"/>
            <a:ext cx="9144000" cy="7467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819900"/>
            <a:ext cx="54864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63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4</cp:revision>
  <dcterms:created xsi:type="dcterms:W3CDTF">2018-03-31T17:42:47Z</dcterms:created>
  <dcterms:modified xsi:type="dcterms:W3CDTF">2018-03-31T17:56:32Z</dcterms:modified>
</cp:coreProperties>
</file>