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8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Saturday 19. January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Saturday 19. January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Saturday 19. January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Saturday 19. January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Saturday 19. January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Saturday 19. January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Saturday 19. January 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Saturday 19. January 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Saturday 19. January 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Saturday 19. January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Saturday 19. January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Saturday 19. January 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Nauč</a:t>
            </a:r>
            <a:r>
              <a:rPr lang="en-US" dirty="0" smtClean="0"/>
              <a:t> se </a:t>
            </a:r>
            <a:r>
              <a:rPr lang="en-US" dirty="0" err="1" smtClean="0"/>
              <a:t>žít</a:t>
            </a:r>
            <a:r>
              <a:rPr lang="en-US" dirty="0" smtClean="0"/>
              <a:t> s </a:t>
            </a:r>
            <a:r>
              <a:rPr lang="en-US" dirty="0" err="1" smtClean="0"/>
              <a:t>vděčností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26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2218"/>
            <a:ext cx="8229600" cy="736530"/>
          </a:xfrm>
        </p:spPr>
        <p:txBody>
          <a:bodyPr/>
          <a:lstStyle/>
          <a:p>
            <a:r>
              <a:rPr lang="en-US" dirty="0" err="1" smtClean="0"/>
              <a:t>Odkazy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slovu</a:t>
            </a:r>
            <a:r>
              <a:rPr lang="en-US" dirty="0" smtClean="0"/>
              <a:t> “</a:t>
            </a:r>
            <a:r>
              <a:rPr lang="en-US" dirty="0" err="1" smtClean="0"/>
              <a:t>vděčnost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Content Placeholder 3" descr="IMG_232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b="27778"/>
          <a:stretch>
            <a:fillRect/>
          </a:stretch>
        </p:blipFill>
        <p:spPr>
          <a:xfrm>
            <a:off x="457200" y="1118748"/>
            <a:ext cx="8229600" cy="5397202"/>
          </a:xfrm>
        </p:spPr>
      </p:pic>
    </p:spTree>
    <p:extLst>
      <p:ext uri="{BB962C8B-B14F-4D97-AF65-F5344CB8AC3E}">
        <p14:creationId xmlns:p14="http://schemas.microsoft.com/office/powerpoint/2010/main" val="1486523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21412"/>
          </a:xfrm>
        </p:spPr>
        <p:txBody>
          <a:bodyPr/>
          <a:lstStyle/>
          <a:p>
            <a:r>
              <a:rPr lang="en-US" dirty="0" err="1" smtClean="0"/>
              <a:t>Odkazy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slovu</a:t>
            </a:r>
            <a:r>
              <a:rPr lang="en-US" dirty="0" smtClean="0"/>
              <a:t> “</a:t>
            </a:r>
            <a:r>
              <a:rPr lang="en-US" dirty="0" err="1" smtClean="0"/>
              <a:t>pomoc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Content Placeholder 3" descr="IMG_232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b="27778"/>
          <a:stretch>
            <a:fillRect/>
          </a:stretch>
        </p:blipFill>
        <p:spPr>
          <a:xfrm>
            <a:off x="729365" y="1254812"/>
            <a:ext cx="8229600" cy="5222188"/>
          </a:xfrm>
        </p:spPr>
      </p:pic>
    </p:spTree>
    <p:extLst>
      <p:ext uri="{BB962C8B-B14F-4D97-AF65-F5344CB8AC3E}">
        <p14:creationId xmlns:p14="http://schemas.microsoft.com/office/powerpoint/2010/main" val="4244971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Koloským</a:t>
            </a:r>
            <a:r>
              <a:rPr lang="en-US" dirty="0" smtClean="0"/>
              <a:t> 3:15-17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200" dirty="0"/>
              <a:t>„</a:t>
            </a:r>
            <a:r>
              <a:rPr lang="en-US" sz="3200" dirty="0" err="1"/>
              <a:t>Pokoj</a:t>
            </a:r>
            <a:r>
              <a:rPr lang="en-US" sz="3200" dirty="0"/>
              <a:t> </a:t>
            </a:r>
            <a:r>
              <a:rPr lang="en-US" sz="3200" dirty="0" err="1"/>
              <a:t>Kristův</a:t>
            </a:r>
            <a:r>
              <a:rPr lang="en-US" sz="3200" dirty="0"/>
              <a:t> </a:t>
            </a:r>
            <a:r>
              <a:rPr lang="en-US" sz="3200" dirty="0" err="1"/>
              <a:t>ať</a:t>
            </a:r>
            <a:r>
              <a:rPr lang="en-US" sz="3200" dirty="0"/>
              <a:t> </a:t>
            </a:r>
            <a:r>
              <a:rPr lang="en-US" sz="3200" dirty="0" err="1"/>
              <a:t>rozhoduje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vašich</a:t>
            </a:r>
            <a:r>
              <a:rPr lang="en-US" sz="3200" dirty="0"/>
              <a:t> </a:t>
            </a:r>
            <a:r>
              <a:rPr lang="en-US" sz="3200" dirty="0" err="1"/>
              <a:t>srdcích</a:t>
            </a:r>
            <a:r>
              <a:rPr lang="en-US" sz="3200" dirty="0"/>
              <a:t>; k </a:t>
            </a:r>
            <a:r>
              <a:rPr lang="en-US" sz="3200" dirty="0" err="1"/>
              <a:t>němu</a:t>
            </a:r>
            <a:r>
              <a:rPr lang="en-US" sz="3200" dirty="0"/>
              <a:t> </a:t>
            </a:r>
            <a:r>
              <a:rPr lang="en-US" sz="3200" dirty="0" err="1"/>
              <a:t>jste</a:t>
            </a:r>
            <a:r>
              <a:rPr lang="en-US" sz="3200" dirty="0"/>
              <a:t> </a:t>
            </a:r>
            <a:r>
              <a:rPr lang="en-US" sz="3200" dirty="0" err="1"/>
              <a:t>byli</a:t>
            </a:r>
            <a:r>
              <a:rPr lang="en-US" sz="3200" dirty="0"/>
              <a:t> </a:t>
            </a:r>
            <a:r>
              <a:rPr lang="en-US" sz="3200" dirty="0" err="1"/>
              <a:t>také</a:t>
            </a:r>
            <a:r>
              <a:rPr lang="en-US" sz="3200" dirty="0"/>
              <a:t> </a:t>
            </a:r>
            <a:r>
              <a:rPr lang="en-US" sz="3200" dirty="0" err="1"/>
              <a:t>povoláni</a:t>
            </a:r>
            <a:r>
              <a:rPr lang="en-US" sz="3200" dirty="0"/>
              <a:t> v </a:t>
            </a:r>
            <a:r>
              <a:rPr lang="en-US" sz="3200" dirty="0" err="1"/>
              <a:t>jednom</a:t>
            </a:r>
            <a:r>
              <a:rPr lang="en-US" sz="3200" dirty="0"/>
              <a:t> </a:t>
            </a:r>
            <a:r>
              <a:rPr lang="en-US" sz="3200" dirty="0" err="1"/>
              <a:t>těle</a:t>
            </a:r>
            <a:r>
              <a:rPr lang="en-US" sz="3200" dirty="0"/>
              <a:t>. A </a:t>
            </a:r>
            <a:r>
              <a:rPr lang="en-US" sz="3200" dirty="0" err="1"/>
              <a:t>buďte</a:t>
            </a:r>
            <a:r>
              <a:rPr lang="en-US" sz="3200" dirty="0"/>
              <a:t> </a:t>
            </a:r>
            <a:r>
              <a:rPr lang="en-US" sz="3200" dirty="0" err="1"/>
              <a:t>vděčni</a:t>
            </a:r>
            <a:r>
              <a:rPr lang="en-US" sz="3200" dirty="0"/>
              <a:t>. </a:t>
            </a:r>
            <a:r>
              <a:rPr lang="en-US" sz="3200" dirty="0" err="1"/>
              <a:t>Slovo</a:t>
            </a:r>
            <a:r>
              <a:rPr lang="en-US" sz="3200" dirty="0"/>
              <a:t> </a:t>
            </a:r>
            <a:r>
              <a:rPr lang="en-US" sz="3200" dirty="0" err="1"/>
              <a:t>Kristovo</a:t>
            </a:r>
            <a:r>
              <a:rPr lang="en-US" sz="3200" dirty="0"/>
              <a:t> </a:t>
            </a:r>
            <a:r>
              <a:rPr lang="en-US" sz="3200" dirty="0" err="1"/>
              <a:t>ať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vás</a:t>
            </a:r>
            <a:r>
              <a:rPr lang="en-US" sz="3200" dirty="0"/>
              <a:t> </a:t>
            </a:r>
            <a:r>
              <a:rPr lang="en-US" sz="3200" dirty="0" err="1"/>
              <a:t>bohatě</a:t>
            </a:r>
            <a:r>
              <a:rPr lang="en-US" sz="3200" dirty="0"/>
              <a:t> </a:t>
            </a:r>
            <a:r>
              <a:rPr lang="en-US" sz="3200" dirty="0" err="1"/>
              <a:t>přebývá</a:t>
            </a:r>
            <a:r>
              <a:rPr lang="en-US" sz="3200" dirty="0"/>
              <a:t>.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vší</a:t>
            </a:r>
            <a:r>
              <a:rPr lang="en-US" sz="3200" dirty="0"/>
              <a:t> </a:t>
            </a:r>
            <a:r>
              <a:rPr lang="en-US" sz="3200" dirty="0" err="1"/>
              <a:t>moudrosti</a:t>
            </a:r>
            <a:r>
              <a:rPr lang="en-US" sz="3200" dirty="0"/>
              <a:t> se </a:t>
            </a:r>
            <a:r>
              <a:rPr lang="en-US" sz="3200" dirty="0" err="1"/>
              <a:t>navzájem</a:t>
            </a:r>
            <a:r>
              <a:rPr lang="en-US" sz="3200" dirty="0"/>
              <a:t> </a:t>
            </a:r>
            <a:r>
              <a:rPr lang="en-US" sz="3200" dirty="0" err="1"/>
              <a:t>vyučujte</a:t>
            </a:r>
            <a:r>
              <a:rPr lang="en-US" sz="3200" dirty="0"/>
              <a:t> a </a:t>
            </a:r>
            <a:r>
              <a:rPr lang="en-US" sz="3200" dirty="0" err="1"/>
              <a:t>napomínejte</a:t>
            </a:r>
            <a:r>
              <a:rPr lang="en-US" sz="3200" dirty="0"/>
              <a:t> a s </a:t>
            </a:r>
            <a:r>
              <a:rPr lang="en-US" sz="3200" dirty="0" err="1"/>
              <a:t>vděčností</a:t>
            </a:r>
            <a:r>
              <a:rPr lang="en-US" sz="3200" dirty="0"/>
              <a:t> </a:t>
            </a:r>
            <a:r>
              <a:rPr lang="en-US" sz="3200" dirty="0" err="1"/>
              <a:t>zpívejte</a:t>
            </a:r>
            <a:r>
              <a:rPr lang="en-US" sz="3200" dirty="0"/>
              <a:t> </a:t>
            </a:r>
            <a:r>
              <a:rPr lang="en-US" sz="3200" dirty="0" err="1"/>
              <a:t>Bohu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svých</a:t>
            </a:r>
            <a:r>
              <a:rPr lang="en-US" sz="3200" dirty="0"/>
              <a:t> </a:t>
            </a:r>
            <a:r>
              <a:rPr lang="en-US" sz="3200" dirty="0" err="1"/>
              <a:t>srdcích</a:t>
            </a:r>
            <a:r>
              <a:rPr lang="en-US" sz="3200" dirty="0"/>
              <a:t> </a:t>
            </a:r>
            <a:r>
              <a:rPr lang="en-US" sz="3200" dirty="0" err="1"/>
              <a:t>chvalozpěvy</a:t>
            </a:r>
            <a:r>
              <a:rPr lang="en-US" sz="3200" dirty="0"/>
              <a:t>, </a:t>
            </a:r>
            <a:r>
              <a:rPr lang="en-US" sz="3200" dirty="0" err="1"/>
              <a:t>oslavné</a:t>
            </a:r>
            <a:r>
              <a:rPr lang="en-US" sz="3200" dirty="0"/>
              <a:t> </a:t>
            </a:r>
            <a:r>
              <a:rPr lang="en-US" sz="3200" dirty="0" err="1"/>
              <a:t>zpěvy</a:t>
            </a:r>
            <a:r>
              <a:rPr lang="en-US" sz="3200" dirty="0"/>
              <a:t> a </a:t>
            </a:r>
            <a:r>
              <a:rPr lang="en-US" sz="3200" dirty="0" err="1"/>
              <a:t>duchovní</a:t>
            </a:r>
            <a:r>
              <a:rPr lang="en-US" sz="3200" dirty="0"/>
              <a:t> </a:t>
            </a:r>
            <a:r>
              <a:rPr lang="en-US" sz="3200" dirty="0" err="1"/>
              <a:t>písně</a:t>
            </a:r>
            <a:r>
              <a:rPr lang="en-US" sz="3200" dirty="0"/>
              <a:t>. A </a:t>
            </a:r>
            <a:r>
              <a:rPr lang="en-US" sz="3200" dirty="0" err="1"/>
              <a:t>všechno</a:t>
            </a:r>
            <a:r>
              <a:rPr lang="en-US" sz="3200" dirty="0"/>
              <a:t>, </a:t>
            </a:r>
            <a:r>
              <a:rPr lang="en-US" sz="3200" dirty="0" err="1"/>
              <a:t>cokoli</a:t>
            </a:r>
            <a:r>
              <a:rPr lang="en-US" sz="3200" dirty="0"/>
              <a:t> </a:t>
            </a:r>
            <a:r>
              <a:rPr lang="en-US" sz="3200" dirty="0" err="1"/>
              <a:t>činíte</a:t>
            </a:r>
            <a:r>
              <a:rPr lang="en-US" sz="3200" dirty="0"/>
              <a:t> </a:t>
            </a:r>
            <a:r>
              <a:rPr lang="en-US" sz="3200" dirty="0" err="1"/>
              <a:t>slovem</a:t>
            </a:r>
            <a:r>
              <a:rPr lang="en-US" sz="3200" dirty="0"/>
              <a:t> </a:t>
            </a:r>
            <a:r>
              <a:rPr lang="en-US" sz="3200" dirty="0" err="1"/>
              <a:t>nebo</a:t>
            </a:r>
            <a:r>
              <a:rPr lang="en-US" sz="3200" dirty="0"/>
              <a:t> </a:t>
            </a:r>
            <a:r>
              <a:rPr lang="en-US" sz="3200" dirty="0" err="1"/>
              <a:t>skutkem</a:t>
            </a:r>
            <a:r>
              <a:rPr lang="en-US" sz="3200" dirty="0"/>
              <a:t>, </a:t>
            </a:r>
            <a:r>
              <a:rPr lang="en-US" sz="3200" dirty="0" err="1"/>
              <a:t>čiňte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jménu</a:t>
            </a:r>
            <a:r>
              <a:rPr lang="en-US" sz="3200" dirty="0"/>
              <a:t> </a:t>
            </a:r>
            <a:r>
              <a:rPr lang="en-US" sz="3200" dirty="0" err="1"/>
              <a:t>Pána</a:t>
            </a:r>
            <a:r>
              <a:rPr lang="en-US" sz="3200" dirty="0"/>
              <a:t> </a:t>
            </a:r>
            <a:r>
              <a:rPr lang="en-US" sz="3200" dirty="0" err="1"/>
              <a:t>Ježíše</a:t>
            </a:r>
            <a:r>
              <a:rPr lang="en-US" sz="3200" dirty="0"/>
              <a:t> a </a:t>
            </a:r>
            <a:r>
              <a:rPr lang="en-US" sz="3200" dirty="0" err="1"/>
              <a:t>skrze</a:t>
            </a:r>
            <a:r>
              <a:rPr lang="en-US" sz="3200" dirty="0"/>
              <a:t> </a:t>
            </a:r>
            <a:r>
              <a:rPr lang="en-US" sz="3200" dirty="0" err="1"/>
              <a:t>něho</a:t>
            </a:r>
            <a:r>
              <a:rPr lang="en-US" sz="3200" dirty="0"/>
              <a:t> </a:t>
            </a:r>
            <a:r>
              <a:rPr lang="en-US" sz="3200" dirty="0" err="1"/>
              <a:t>děkujte</a:t>
            </a:r>
            <a:r>
              <a:rPr lang="en-US" sz="3200" dirty="0"/>
              <a:t> </a:t>
            </a:r>
            <a:r>
              <a:rPr lang="en-US" sz="3200" dirty="0" err="1"/>
              <a:t>Bohu</a:t>
            </a:r>
            <a:r>
              <a:rPr lang="en-US" sz="3200" dirty="0"/>
              <a:t> [a] </a:t>
            </a:r>
            <a:r>
              <a:rPr lang="en-US" sz="3200" dirty="0" err="1"/>
              <a:t>Otci</a:t>
            </a:r>
            <a:r>
              <a:rPr lang="en-US" sz="3200" dirty="0"/>
              <a:t>.“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8591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62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15</TotalTime>
  <Words>103</Words>
  <Application>Microsoft Macintosh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Clarity</vt:lpstr>
      <vt:lpstr>Nauč se žít s vděčností</vt:lpstr>
      <vt:lpstr>Odkazy ke slovu “vděčnost”</vt:lpstr>
      <vt:lpstr>Odkazy ke slovu “pomoc”</vt:lpstr>
      <vt:lpstr>Koloským 3:15-17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Nauč se žít s vděčností</dc:title>
  <dc:creator>Karel Káňa</dc:creator>
  <cp:lastModifiedBy>Karel Káňa</cp:lastModifiedBy>
  <cp:revision>2</cp:revision>
  <dcterms:created xsi:type="dcterms:W3CDTF">2019-01-19T20:15:10Z</dcterms:created>
  <dcterms:modified xsi:type="dcterms:W3CDTF">2019-01-19T20:30:54Z</dcterms:modified>
</cp:coreProperties>
</file>