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Sunday 4. January 15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Sunday 4. January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Sunday 4. January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 4. January 15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Sunday 4. January 15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Sunday 4. January 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Sunday 4. January 15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Sunday 4. January 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Sunday 4. January 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Sunday 4. January 15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Sunday 4. January 15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B385921-A91A-409C-921C-0E0EC1E750EC}" type="datetime2">
              <a:rPr lang="en-US" smtClean="0"/>
              <a:t>Sunday 4. January 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localhost/sword/::CzeCSP:Exodus%2023/1" TargetMode="External"/><Relationship Id="rId4" Type="http://schemas.openxmlformats.org/officeDocument/2006/relationships/hyperlink" Target="file://localhost/sword/::CzeCSP:Exodus%2023/2" TargetMode="External"/><Relationship Id="rId5" Type="http://schemas.openxmlformats.org/officeDocument/2006/relationships/hyperlink" Target="file://localhost/sword/::CzeCSP:Exodus%2023/3" TargetMode="External"/><Relationship Id="rId1" Type="http://schemas.openxmlformats.org/officeDocument/2006/relationships/slideLayout" Target="../slideLayouts/slideLayout10.xml"/><Relationship Id="rId2" Type="http://schemas.openxmlformats.org/officeDocument/2006/relationships/hyperlink" Target="file://localhost/sword/::CzeB21:%25C5%25BDalmy%2046/9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AC Bučovice, 4.1.2015, Jirka Pospíšil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833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Silná a pevná církev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AC Bučovice, 4.1.2015, Jirka Pospíšil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047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Silná a </a:t>
            </a:r>
            <a:r>
              <a:rPr lang="cs-CZ" dirty="0"/>
              <a:t>pevná církev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6722" y="685800"/>
            <a:ext cx="8078698" cy="4363033"/>
          </a:xfrm>
        </p:spPr>
        <p:txBody>
          <a:bodyPr vert="horz"/>
          <a:lstStyle/>
          <a:p>
            <a:pPr marL="18288" indent="0">
              <a:buNone/>
            </a:pPr>
            <a:r>
              <a:rPr lang="cs-CZ" sz="3600" b="1" dirty="0">
                <a:effectLst/>
              </a:rPr>
              <a:t>Rok 2014 </a:t>
            </a:r>
            <a:endParaRPr lang="cs-CZ" sz="3600" b="1" dirty="0" smtClean="0">
              <a:effectLst/>
            </a:endParaRPr>
          </a:p>
          <a:p>
            <a:endParaRPr lang="cs-CZ" b="1" dirty="0">
              <a:effectLst/>
            </a:endParaRPr>
          </a:p>
          <a:p>
            <a:r>
              <a:rPr lang="cs-CZ" b="1" dirty="0" smtClean="0">
                <a:effectLst/>
              </a:rPr>
              <a:t> </a:t>
            </a:r>
            <a:r>
              <a:rPr lang="cs-CZ" i="1" dirty="0">
                <a:effectLst/>
              </a:rPr>
              <a:t>„Pouštěj svůj chléb po vodě, po mnoha dnech se s ním shledáš. Rozdej svůj díl mezi sedm, ba i osm, nevíš, co zlého se na zemi stane.</a:t>
            </a:r>
            <a:r>
              <a:rPr lang="cs-CZ" i="1" dirty="0" smtClean="0">
                <a:effectLst/>
              </a:rPr>
              <a:t>“ </a:t>
            </a:r>
            <a:r>
              <a:rPr lang="cs-CZ" b="1" i="1" dirty="0" smtClean="0">
                <a:effectLst/>
              </a:rPr>
              <a:t>Kazatel </a:t>
            </a:r>
            <a:r>
              <a:rPr lang="cs-CZ" b="1" i="1" dirty="0">
                <a:effectLst/>
              </a:rPr>
              <a:t>11.1-</a:t>
            </a:r>
            <a:r>
              <a:rPr lang="cs-CZ" b="1" i="1" dirty="0" smtClean="0">
                <a:effectLst/>
              </a:rPr>
              <a:t>2</a:t>
            </a:r>
          </a:p>
          <a:p>
            <a:pPr marL="18288" indent="0">
              <a:buNone/>
            </a:pPr>
            <a:endParaRPr lang="cs-CZ" dirty="0">
              <a:effectLst/>
            </a:endParaRPr>
          </a:p>
          <a:p>
            <a:r>
              <a:rPr lang="cs-CZ" i="1" dirty="0">
                <a:effectLst/>
              </a:rPr>
              <a:t> „Má-li kdo z vás nedostatek moudrosti, ať prosí Boha, který dává všem bez výhrad a bez výčitek, a bude mu dána.</a:t>
            </a:r>
            <a:r>
              <a:rPr lang="cs-CZ" i="1" dirty="0" smtClean="0">
                <a:effectLst/>
              </a:rPr>
              <a:t>“ </a:t>
            </a:r>
            <a:r>
              <a:rPr lang="cs-CZ" b="1" i="1" dirty="0" smtClean="0">
                <a:effectLst/>
              </a:rPr>
              <a:t>List </a:t>
            </a:r>
            <a:r>
              <a:rPr lang="cs-CZ" b="1" i="1" dirty="0">
                <a:effectLst/>
              </a:rPr>
              <a:t>Jakubův 1.5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515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Silná a </a:t>
            </a:r>
            <a:r>
              <a:rPr lang="cs-CZ" dirty="0"/>
              <a:t>pevná církev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0820" y="685801"/>
            <a:ext cx="8124600" cy="4531328"/>
          </a:xfrm>
        </p:spPr>
        <p:txBody>
          <a:bodyPr vert="horz"/>
          <a:lstStyle/>
          <a:p>
            <a:pPr marL="18288" indent="0">
              <a:buNone/>
            </a:pPr>
            <a:r>
              <a:rPr lang="cs-CZ" sz="3600" b="1" dirty="0">
                <a:effectLst/>
              </a:rPr>
              <a:t>Malé ohlédnutí za rokem 2014</a:t>
            </a:r>
          </a:p>
          <a:p>
            <a:pPr lvl="0"/>
            <a:r>
              <a:rPr lang="cs-CZ" dirty="0">
                <a:effectLst/>
              </a:rPr>
              <a:t>nové prostory – skoro již malé</a:t>
            </a:r>
          </a:p>
          <a:p>
            <a:pPr lvl="0"/>
            <a:r>
              <a:rPr lang="cs-CZ" dirty="0">
                <a:effectLst/>
              </a:rPr>
              <a:t>mnoho nových služeb/služebníků</a:t>
            </a:r>
          </a:p>
          <a:p>
            <a:pPr lvl="0"/>
            <a:r>
              <a:rPr lang="cs-CZ" dirty="0">
                <a:effectLst/>
              </a:rPr>
              <a:t>ustanovení sboru, RR, stanice Slavkov, miniměstečka...EBED, Bukovany... – co jsme vše spolu dokázali</a:t>
            </a:r>
          </a:p>
          <a:p>
            <a:pPr lvl="0"/>
            <a:r>
              <a:rPr lang="cs-CZ" dirty="0">
                <a:effectLst/>
              </a:rPr>
              <a:t>Vánoční čas – Posezení – Vánoční, Silvestr...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052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Silná a </a:t>
            </a:r>
            <a:r>
              <a:rPr lang="cs-CZ" dirty="0"/>
              <a:t>pevná církev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5520" y="685801"/>
            <a:ext cx="7971594" cy="4190999"/>
          </a:xfrm>
        </p:spPr>
        <p:txBody>
          <a:bodyPr vert="horz"/>
          <a:lstStyle/>
          <a:p>
            <a:pPr marL="18288" indent="0">
              <a:buNone/>
            </a:pPr>
            <a:r>
              <a:rPr lang="cs-CZ" sz="3600" b="1" dirty="0">
                <a:effectLst/>
              </a:rPr>
              <a:t>Rok 2015 ? Co nás čeká ?</a:t>
            </a:r>
          </a:p>
          <a:p>
            <a:pPr lvl="0"/>
            <a:r>
              <a:rPr lang="cs-CZ" dirty="0">
                <a:effectLst/>
              </a:rPr>
              <a:t>Týden manželství – Manželské večery</a:t>
            </a:r>
          </a:p>
          <a:p>
            <a:pPr lvl="0"/>
            <a:r>
              <a:rPr lang="cs-CZ" dirty="0">
                <a:effectLst/>
              </a:rPr>
              <a:t>Start bohoslužeb ve Slavkově</a:t>
            </a:r>
          </a:p>
          <a:p>
            <a:pPr lvl="0"/>
            <a:r>
              <a:rPr lang="cs-CZ" dirty="0">
                <a:effectLst/>
              </a:rPr>
              <a:t>Miniměstečka</a:t>
            </a:r>
          </a:p>
          <a:p>
            <a:pPr lvl="0"/>
            <a:r>
              <a:rPr lang="cs-CZ" dirty="0">
                <a:effectLst/>
              </a:rPr>
              <a:t>Změny ve sboru – peníze, struktura, témata</a:t>
            </a:r>
          </a:p>
          <a:p>
            <a:pPr lvl="0"/>
            <a:r>
              <a:rPr lang="cs-CZ" dirty="0">
                <a:effectLst/>
              </a:rPr>
              <a:t>Co očekávám – změna místnosti, růst služebníků, více </a:t>
            </a:r>
            <a:r>
              <a:rPr lang="cs-CZ" dirty="0" smtClean="0">
                <a:effectLst/>
              </a:rPr>
              <a:t>duchovna (</a:t>
            </a:r>
            <a:r>
              <a:rPr lang="cs-CZ" dirty="0">
                <a:effectLst/>
              </a:rPr>
              <a:t>dary DS)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31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Silná a </a:t>
            </a:r>
            <a:r>
              <a:rPr lang="cs-CZ" dirty="0"/>
              <a:t>pevná církev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239" y="685801"/>
            <a:ext cx="7699273" cy="4190999"/>
          </a:xfrm>
        </p:spPr>
        <p:txBody>
          <a:bodyPr vert="horz">
            <a:normAutofit/>
          </a:bodyPr>
          <a:lstStyle/>
          <a:p>
            <a:pPr marL="18288" indent="0">
              <a:buNone/>
            </a:pPr>
            <a:r>
              <a:rPr lang="cs-CZ" sz="3600" b="1" dirty="0">
                <a:effectLst/>
              </a:rPr>
              <a:t>Verše pro rok 2015</a:t>
            </a:r>
            <a:endParaRPr lang="cs-CZ" sz="3600" b="1" dirty="0">
              <a:effectLst/>
            </a:endParaRPr>
          </a:p>
          <a:p>
            <a:r>
              <a:rPr lang="cs-CZ" i="1" dirty="0" smtClean="0">
                <a:effectLst/>
                <a:hlinkClick r:id="rId2" action="ppaction://hlinkfile"/>
              </a:rPr>
              <a:t>9</a:t>
            </a:r>
            <a:r>
              <a:rPr lang="cs-CZ" i="1" dirty="0" smtClean="0">
                <a:effectLst/>
              </a:rPr>
              <a:t>  </a:t>
            </a:r>
            <a:r>
              <a:rPr lang="cs-CZ" i="1" dirty="0">
                <a:effectLst/>
              </a:rPr>
              <a:t>Pojďte se podívat, co Hospodin umí, jak hrozné divy činí na zemi</a:t>
            </a:r>
            <a:r>
              <a:rPr lang="cs-CZ" i="1" dirty="0" smtClean="0">
                <a:effectLst/>
              </a:rPr>
              <a:t>! </a:t>
            </a:r>
            <a:r>
              <a:rPr lang="cs-CZ" b="1" i="1" dirty="0" smtClean="0">
                <a:effectLst/>
              </a:rPr>
              <a:t>Žalm </a:t>
            </a:r>
            <a:r>
              <a:rPr lang="cs-CZ" b="1" i="1" dirty="0">
                <a:effectLst/>
              </a:rPr>
              <a:t>46</a:t>
            </a:r>
            <a:r>
              <a:rPr lang="cs-CZ" b="1" i="1" dirty="0" smtClean="0">
                <a:effectLst/>
              </a:rPr>
              <a:t>:9</a:t>
            </a:r>
            <a:endParaRPr lang="cs-CZ" dirty="0">
              <a:effectLst/>
            </a:endParaRPr>
          </a:p>
          <a:p>
            <a:endParaRPr lang="cs-CZ" dirty="0">
              <a:effectLst/>
            </a:endParaRPr>
          </a:p>
          <a:p>
            <a:r>
              <a:rPr lang="cs-CZ" b="1" dirty="0">
                <a:effectLst/>
              </a:rPr>
              <a:t> </a:t>
            </a:r>
            <a:r>
              <a:rPr lang="cs-CZ" i="1" dirty="0" smtClean="0">
                <a:effectLst/>
                <a:hlinkClick r:id="rId3" action="ppaction://hlinkfile"/>
              </a:rPr>
              <a:t>1</a:t>
            </a:r>
            <a:r>
              <a:rPr lang="cs-CZ" i="1" dirty="0" smtClean="0">
                <a:effectLst/>
              </a:rPr>
              <a:t>  </a:t>
            </a:r>
            <a:r>
              <a:rPr lang="cs-CZ" i="1" dirty="0">
                <a:effectLst/>
              </a:rPr>
              <a:t>Nebudeš šířit klamnou zprávu. </a:t>
            </a:r>
            <a:r>
              <a:rPr lang="en-US" i="1" dirty="0">
                <a:effectLst/>
              </a:rPr>
              <a:t>⌈</a:t>
            </a:r>
            <a:r>
              <a:rPr lang="cs-CZ" i="1" dirty="0">
                <a:effectLst/>
              </a:rPr>
              <a:t>Nepřipojíš se k ničemovi,</a:t>
            </a:r>
            <a:r>
              <a:rPr lang="en-US" i="1" dirty="0">
                <a:effectLst/>
              </a:rPr>
              <a:t>⌉</a:t>
            </a:r>
            <a:r>
              <a:rPr lang="cs-CZ" i="1" dirty="0">
                <a:effectLst/>
              </a:rPr>
              <a:t> abys byl zlovolným svědkem. </a:t>
            </a:r>
            <a:r>
              <a:rPr lang="cs-CZ" i="1" dirty="0">
                <a:effectLst/>
                <a:hlinkClick r:id="rId4" action="ppaction://hlinkfile"/>
              </a:rPr>
              <a:t>2</a:t>
            </a:r>
            <a:r>
              <a:rPr lang="cs-CZ" i="1" dirty="0">
                <a:effectLst/>
              </a:rPr>
              <a:t>  </a:t>
            </a:r>
            <a:r>
              <a:rPr lang="en-US" i="1" dirty="0">
                <a:effectLst/>
              </a:rPr>
              <a:t>⌈</a:t>
            </a:r>
            <a:r>
              <a:rPr lang="cs-CZ" i="1" dirty="0">
                <a:effectLst/>
              </a:rPr>
              <a:t>Nepůjdeš s davem za špatnostmi.</a:t>
            </a:r>
            <a:r>
              <a:rPr lang="en-US" i="1" dirty="0">
                <a:effectLst/>
              </a:rPr>
              <a:t>⌉</a:t>
            </a:r>
            <a:r>
              <a:rPr lang="cs-CZ" i="1" dirty="0">
                <a:effectLst/>
              </a:rPr>
              <a:t> Nebudeš svědčit při sporu tak, že se nakloníš k většině a převrátíš právo, </a:t>
            </a:r>
            <a:r>
              <a:rPr lang="cs-CZ" i="1" dirty="0">
                <a:effectLst/>
                <a:hlinkClick r:id="rId5" action="ppaction://hlinkfile"/>
              </a:rPr>
              <a:t>3</a:t>
            </a:r>
            <a:r>
              <a:rPr lang="cs-CZ" i="1" dirty="0">
                <a:effectLst/>
              </a:rPr>
              <a:t>  ani nebudeš nadržovat chudému při jeho sporu</a:t>
            </a:r>
            <a:r>
              <a:rPr lang="cs-CZ" i="1" dirty="0" smtClean="0">
                <a:effectLst/>
              </a:rPr>
              <a:t>. E</a:t>
            </a:r>
            <a:r>
              <a:rPr lang="cs-CZ" b="1" i="1" dirty="0" smtClean="0">
                <a:effectLst/>
              </a:rPr>
              <a:t>xodus </a:t>
            </a:r>
            <a:r>
              <a:rPr lang="cs-CZ" b="1" i="1" dirty="0">
                <a:effectLst/>
              </a:rPr>
              <a:t>23</a:t>
            </a:r>
            <a:r>
              <a:rPr lang="cs-CZ" b="1" i="1" dirty="0" smtClean="0">
                <a:effectLst/>
              </a:rPr>
              <a:t>:1-3</a:t>
            </a:r>
            <a:endParaRPr lang="cs-CZ" dirty="0">
              <a:effectLst/>
            </a:endParaRPr>
          </a:p>
          <a:p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306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5641775"/>
            <a:ext cx="7543800" cy="914400"/>
          </a:xfrm>
        </p:spPr>
        <p:txBody>
          <a:bodyPr/>
          <a:lstStyle/>
          <a:p>
            <a:r>
              <a:rPr lang="cs-CZ" dirty="0" smtClean="0"/>
              <a:t>Silná a </a:t>
            </a:r>
            <a:r>
              <a:rPr lang="cs-CZ" dirty="0"/>
              <a:t>pevná církev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240" y="685801"/>
            <a:ext cx="7836978" cy="4955974"/>
          </a:xfrm>
        </p:spPr>
        <p:txBody>
          <a:bodyPr vert="horz">
            <a:normAutofit fontScale="92500" lnSpcReduction="10000"/>
          </a:bodyPr>
          <a:lstStyle/>
          <a:p>
            <a:pPr marL="18288" indent="0">
              <a:buNone/>
            </a:pPr>
            <a:r>
              <a:rPr lang="cs-CZ" sz="3600" b="1" dirty="0">
                <a:effectLst/>
              </a:rPr>
              <a:t>Co nám to má v celku </a:t>
            </a:r>
            <a:r>
              <a:rPr lang="cs-CZ" sz="3600" b="1" dirty="0">
                <a:effectLst/>
              </a:rPr>
              <a:t>říci?</a:t>
            </a:r>
            <a:endParaRPr lang="cs-CZ" sz="3600" b="1" dirty="0">
              <a:effectLst/>
            </a:endParaRPr>
          </a:p>
          <a:p>
            <a:pPr marL="18288" indent="0">
              <a:buNone/>
            </a:pPr>
            <a:r>
              <a:rPr lang="cs-CZ" dirty="0" smtClean="0">
                <a:effectLst/>
              </a:rPr>
              <a:t> </a:t>
            </a:r>
          </a:p>
          <a:p>
            <a:pPr lvl="0"/>
            <a:r>
              <a:rPr lang="cs-CZ" dirty="0" smtClean="0">
                <a:effectLst/>
              </a:rPr>
              <a:t>Bůh </a:t>
            </a:r>
            <a:r>
              <a:rPr lang="cs-CZ" dirty="0">
                <a:effectLst/>
              </a:rPr>
              <a:t>s námi bude, chce náš vést, žehnat nám, obdařit nás </a:t>
            </a:r>
            <a:r>
              <a:rPr lang="cs-CZ" dirty="0" smtClean="0">
                <a:effectLst/>
              </a:rPr>
              <a:t>mocí skrze </a:t>
            </a:r>
            <a:r>
              <a:rPr lang="cs-CZ" dirty="0">
                <a:effectLst/>
              </a:rPr>
              <a:t>své </a:t>
            </a:r>
            <a:r>
              <a:rPr lang="cs-CZ" dirty="0" smtClean="0">
                <a:effectLst/>
              </a:rPr>
              <a:t>dary – dary DS</a:t>
            </a:r>
            <a:endParaRPr lang="cs-CZ" dirty="0">
              <a:effectLst/>
            </a:endParaRPr>
          </a:p>
          <a:p>
            <a:pPr lvl="0"/>
            <a:r>
              <a:rPr lang="cs-CZ" dirty="0">
                <a:effectLst/>
              </a:rPr>
              <a:t>b</a:t>
            </a:r>
            <a:r>
              <a:rPr lang="cs-CZ" dirty="0" smtClean="0">
                <a:effectLst/>
              </a:rPr>
              <a:t>ude </a:t>
            </a:r>
            <a:r>
              <a:rPr lang="cs-CZ" dirty="0">
                <a:effectLst/>
              </a:rPr>
              <a:t>se ale stavět proti lidskému dílu a to svoji hroznou mocí</a:t>
            </a:r>
          </a:p>
          <a:p>
            <a:pPr lvl="0"/>
            <a:r>
              <a:rPr lang="cs-CZ" dirty="0">
                <a:effectLst/>
              </a:rPr>
              <a:t>d</a:t>
            </a:r>
            <a:r>
              <a:rPr lang="cs-CZ" dirty="0" smtClean="0">
                <a:effectLst/>
              </a:rPr>
              <a:t>á </a:t>
            </a:r>
            <a:r>
              <a:rPr lang="cs-CZ" dirty="0">
                <a:effectLst/>
              </a:rPr>
              <a:t>nám okusit svoji moc v žehnání a darech – budeme se </a:t>
            </a:r>
            <a:r>
              <a:rPr lang="cs-CZ" dirty="0" smtClean="0">
                <a:effectLst/>
              </a:rPr>
              <a:t>divit, </a:t>
            </a:r>
            <a:r>
              <a:rPr lang="cs-CZ" dirty="0">
                <a:effectLst/>
              </a:rPr>
              <a:t>co vše nám dá</a:t>
            </a:r>
          </a:p>
          <a:p>
            <a:pPr lvl="0"/>
            <a:r>
              <a:rPr lang="cs-CZ" dirty="0">
                <a:effectLst/>
              </a:rPr>
              <a:t>m</a:t>
            </a:r>
            <a:r>
              <a:rPr lang="cs-CZ" dirty="0" smtClean="0">
                <a:effectLst/>
              </a:rPr>
              <a:t>áme </a:t>
            </a:r>
            <a:r>
              <a:rPr lang="cs-CZ" dirty="0">
                <a:effectLst/>
              </a:rPr>
              <a:t>si hlídat a být na pozoru </a:t>
            </a:r>
            <a:r>
              <a:rPr lang="cs-CZ" dirty="0" smtClean="0">
                <a:effectLst/>
              </a:rPr>
              <a:t>spřáhnutí se</a:t>
            </a:r>
            <a:r>
              <a:rPr lang="cs-CZ" dirty="0">
                <a:effectLst/>
              </a:rPr>
              <a:t> </a:t>
            </a:r>
            <a:r>
              <a:rPr lang="cs-CZ" dirty="0" smtClean="0">
                <a:effectLst/>
              </a:rPr>
              <a:t>s tímto </a:t>
            </a:r>
            <a:r>
              <a:rPr lang="cs-CZ" dirty="0">
                <a:effectLst/>
              </a:rPr>
              <a:t>světem – je třeba být svatý – tzn. </a:t>
            </a:r>
            <a:r>
              <a:rPr lang="cs-CZ" dirty="0" smtClean="0">
                <a:effectLst/>
              </a:rPr>
              <a:t>oddělený </a:t>
            </a:r>
            <a:r>
              <a:rPr lang="cs-CZ" dirty="0">
                <a:effectLst/>
              </a:rPr>
              <a:t>a zmocněný Bohem</a:t>
            </a:r>
          </a:p>
          <a:p>
            <a:pPr lvl="0"/>
            <a:r>
              <a:rPr lang="cs-CZ" dirty="0">
                <a:effectLst/>
              </a:rPr>
              <a:t>p</a:t>
            </a:r>
            <a:r>
              <a:rPr lang="cs-CZ" dirty="0" smtClean="0">
                <a:effectLst/>
              </a:rPr>
              <a:t>řijdou </a:t>
            </a:r>
            <a:r>
              <a:rPr lang="cs-CZ" dirty="0">
                <a:effectLst/>
              </a:rPr>
              <a:t>v tomto na nás útoky – </a:t>
            </a:r>
            <a:r>
              <a:rPr lang="cs-CZ" dirty="0" smtClean="0">
                <a:effectLst/>
              </a:rPr>
              <a:t>pokušení věci </a:t>
            </a:r>
            <a:r>
              <a:rPr lang="cs-CZ" dirty="0">
                <a:effectLst/>
              </a:rPr>
              <a:t>si trošku upravit, využít výhodné nabídky a ztratit tu Boží ostrost, jít v některých věcech proti davu (možná i ve věcech spolupráce s městem/organizacemi, které by nás chtěli podpořit) </a:t>
            </a:r>
            <a:endParaRPr lang="cs-CZ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nemáme </a:t>
            </a:r>
            <a:r>
              <a:rPr lang="cs-CZ" dirty="0">
                <a:effectLst/>
              </a:rPr>
              <a:t>být </a:t>
            </a:r>
            <a:r>
              <a:rPr lang="cs-CZ" dirty="0" smtClean="0">
                <a:effectLst/>
              </a:rPr>
              <a:t>„až </a:t>
            </a:r>
            <a:r>
              <a:rPr lang="cs-CZ" dirty="0">
                <a:effectLst/>
              </a:rPr>
              <a:t>tak moc </a:t>
            </a:r>
            <a:r>
              <a:rPr lang="cs-CZ" dirty="0" smtClean="0">
                <a:effectLst/>
              </a:rPr>
              <a:t>milosrdní“ </a:t>
            </a:r>
            <a:r>
              <a:rPr lang="cs-CZ" dirty="0">
                <a:effectLst/>
              </a:rPr>
              <a:t>– na jedné straně ANO, ale ne na úkor pravdy </a:t>
            </a:r>
          </a:p>
        </p:txBody>
      </p:sp>
    </p:spTree>
    <p:extLst>
      <p:ext uri="{BB962C8B-B14F-4D97-AF65-F5344CB8AC3E}">
        <p14:creationId xmlns:p14="http://schemas.microsoft.com/office/powerpoint/2010/main" val="1087439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Silná a pevná církev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AC Bučovice, 4.1.2015, Jirka Pospíšil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052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38</TotalTime>
  <Words>212</Words>
  <Application>Microsoft Macintosh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Elemental</vt:lpstr>
      <vt:lpstr>PowerPoint Presentation</vt:lpstr>
      <vt:lpstr>Silná a pevná církev</vt:lpstr>
      <vt:lpstr>Silná a pevná církev</vt:lpstr>
      <vt:lpstr>Silná a pevná církev</vt:lpstr>
      <vt:lpstr>Silná a pevná církev</vt:lpstr>
      <vt:lpstr>Silná a pevná církev</vt:lpstr>
      <vt:lpstr>Silná a pevná církev</vt:lpstr>
      <vt:lpstr>Silná a pevná církev</vt:lpstr>
    </vt:vector>
  </TitlesOfParts>
  <Company>AC Bučovice, AC Vyškov, AC Ivanovice, TVS Bučovice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Silná a pevná církev</dc:title>
  <dc:creator>Jiří Pospíšil</dc:creator>
  <cp:lastModifiedBy>Jiří Pospíšil</cp:lastModifiedBy>
  <cp:revision>4</cp:revision>
  <dcterms:created xsi:type="dcterms:W3CDTF">2015-01-04T07:13:50Z</dcterms:created>
  <dcterms:modified xsi:type="dcterms:W3CDTF">2015-01-04T07:54:26Z</dcterms:modified>
</cp:coreProperties>
</file>