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1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January 18, 2015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January 18,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January 18,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January 18,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January 18,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January 18,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January 18,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January 18,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January 18,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January 18, 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January 18,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January 18,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xmlns:p14="http://schemas.microsoft.com/office/powerpoint/2010/main"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localhost/sword/::CzeCEP:Skutky%204/28" TargetMode="External"/><Relationship Id="rId4" Type="http://schemas.openxmlformats.org/officeDocument/2006/relationships/hyperlink" Target="file://localhost/sword/::CzeCEP:Skutky%204/29" TargetMode="External"/><Relationship Id="rId5" Type="http://schemas.openxmlformats.org/officeDocument/2006/relationships/hyperlink" Target="file://localhost/sword/::CzeCEP:Skutky%204/30" TargetMode="External"/><Relationship Id="rId6" Type="http://schemas.openxmlformats.org/officeDocument/2006/relationships/hyperlink" Target="file://localhost/sword/::CzeCEP:Skutky%204/31" TargetMode="External"/><Relationship Id="rId7" Type="http://schemas.openxmlformats.org/officeDocument/2006/relationships/hyperlink" Target="file://localhost/sword/::CzeCEP:Skutky%204/32" TargetMode="External"/><Relationship Id="rId8" Type="http://schemas.openxmlformats.org/officeDocument/2006/relationships/hyperlink" Target="file://localhost/sword/::CzeCEP:Skutky%204/33" TargetMode="External"/><Relationship Id="rId9" Type="http://schemas.openxmlformats.org/officeDocument/2006/relationships/hyperlink" Target="file://localhost/sword/::CzeCEP:Skutky%204/34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file://localhost/sword/::CzeCEP:Skutky%204/27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KC Bučovice, 18.1.2015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785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172994"/>
            <a:ext cx="3313355" cy="1702160"/>
          </a:xfrm>
        </p:spPr>
        <p:txBody>
          <a:bodyPr/>
          <a:lstStyle/>
          <a:p>
            <a:r>
              <a:rPr lang="cs-CZ" dirty="0"/>
              <a:t>A Boží moc je provázela... 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KC Bučovice, 18.1.2015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4435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172994"/>
            <a:ext cx="3313355" cy="1702160"/>
          </a:xfrm>
        </p:spPr>
        <p:txBody>
          <a:bodyPr/>
          <a:lstStyle/>
          <a:p>
            <a:r>
              <a:rPr lang="cs-CZ" dirty="0"/>
              <a:t>A Boží moc je provázela... 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KC Bučovice, 18.1.2015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260110" y="2172994"/>
            <a:ext cx="4146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Rectangle 4"/>
          <p:cNvSpPr/>
          <p:nvPr/>
        </p:nvSpPr>
        <p:spPr>
          <a:xfrm>
            <a:off x="260110" y="2234192"/>
            <a:ext cx="428415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Minule jsem mluvil o:</a:t>
            </a:r>
          </a:p>
          <a:p>
            <a:endParaRPr lang="cs-CZ" dirty="0"/>
          </a:p>
          <a:p>
            <a:r>
              <a:rPr lang="cs-CZ" b="1" dirty="0" smtClean="0"/>
              <a:t>SILNÉ</a:t>
            </a:r>
            <a:r>
              <a:rPr lang="cs-CZ" dirty="0" smtClean="0"/>
              <a:t> o </a:t>
            </a:r>
            <a:r>
              <a:rPr lang="cs-CZ" b="1" dirty="0" smtClean="0"/>
              <a:t>PEVNÉ</a:t>
            </a:r>
            <a:r>
              <a:rPr lang="cs-CZ" dirty="0" smtClean="0"/>
              <a:t> církvi</a:t>
            </a:r>
          </a:p>
          <a:p>
            <a:endParaRPr lang="cs-CZ" dirty="0"/>
          </a:p>
          <a:p>
            <a:r>
              <a:rPr lang="cs-CZ" dirty="0" smtClean="0"/>
              <a:t>o </a:t>
            </a:r>
            <a:r>
              <a:rPr lang="cs-CZ" dirty="0"/>
              <a:t>tom, že přijdou protivenství na jedné straně a na druhé o Boží moci a skutcích.</a:t>
            </a:r>
          </a:p>
        </p:txBody>
      </p:sp>
    </p:spTree>
    <p:extLst>
      <p:ext uri="{BB962C8B-B14F-4D97-AF65-F5344CB8AC3E}">
        <p14:creationId xmlns:p14="http://schemas.microsoft.com/office/powerpoint/2010/main" val="615014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172994"/>
            <a:ext cx="3313355" cy="1702160"/>
          </a:xfrm>
        </p:spPr>
        <p:txBody>
          <a:bodyPr/>
          <a:lstStyle/>
          <a:p>
            <a:r>
              <a:rPr lang="cs-CZ" dirty="0"/>
              <a:t>A Boží moc je provázela... 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KC Bučovice, 18.1.2015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260110" y="2172994"/>
            <a:ext cx="4146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4528967" cy="6740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AutoNum type="arabicParenR"/>
            </a:pPr>
            <a:r>
              <a:rPr lang="cs-CZ" dirty="0" smtClean="0"/>
              <a:t>Bůh </a:t>
            </a:r>
            <a:r>
              <a:rPr lang="cs-CZ" dirty="0"/>
              <a:t>s námi bude, chce </a:t>
            </a:r>
            <a:r>
              <a:rPr lang="cs-CZ" dirty="0" smtClean="0"/>
              <a:t>nás vést</a:t>
            </a:r>
            <a:r>
              <a:rPr lang="cs-CZ" dirty="0"/>
              <a:t>, žehnat nám, obdařit nás skrze své </a:t>
            </a:r>
            <a:r>
              <a:rPr lang="cs-CZ" dirty="0" smtClean="0"/>
              <a:t>dary</a:t>
            </a:r>
          </a:p>
          <a:p>
            <a:pPr marL="342900" lvl="0" indent="-342900">
              <a:buAutoNum type="arabicParenR"/>
            </a:pPr>
            <a:r>
              <a:rPr lang="cs-CZ" dirty="0" smtClean="0"/>
              <a:t>Bude </a:t>
            </a:r>
            <a:r>
              <a:rPr lang="cs-CZ" dirty="0"/>
              <a:t>se ale stavět proti lidskému dílu a to svoji hroznou </a:t>
            </a:r>
            <a:r>
              <a:rPr lang="cs-CZ" dirty="0" smtClean="0"/>
              <a:t>mocí</a:t>
            </a:r>
          </a:p>
          <a:p>
            <a:pPr marL="342900" lvl="0" indent="-342900">
              <a:buAutoNum type="arabicParenR"/>
            </a:pPr>
            <a:r>
              <a:rPr lang="cs-CZ" dirty="0" smtClean="0"/>
              <a:t>Dá </a:t>
            </a:r>
            <a:r>
              <a:rPr lang="cs-CZ" dirty="0"/>
              <a:t>nám okusit svoji moc v žehnání a darech – budeme se divit co vše nám </a:t>
            </a:r>
            <a:r>
              <a:rPr lang="cs-CZ" dirty="0" smtClean="0"/>
              <a:t>dá</a:t>
            </a:r>
          </a:p>
          <a:p>
            <a:pPr marL="342900" lvl="0" indent="-342900">
              <a:buAutoNum type="arabicParenR"/>
            </a:pPr>
            <a:r>
              <a:rPr lang="cs-CZ" dirty="0" smtClean="0"/>
              <a:t>Máme </a:t>
            </a:r>
            <a:r>
              <a:rPr lang="cs-CZ" dirty="0"/>
              <a:t>si hlídat a být na pozoru se spřáhnout s tímto světem – je třeba být svatý – tzn. </a:t>
            </a:r>
            <a:r>
              <a:rPr lang="cs-CZ" dirty="0" smtClean="0"/>
              <a:t>oddělený </a:t>
            </a:r>
            <a:r>
              <a:rPr lang="cs-CZ" dirty="0"/>
              <a:t>a zmocněný </a:t>
            </a:r>
            <a:r>
              <a:rPr lang="cs-CZ" dirty="0" smtClean="0"/>
              <a:t>Bohem</a:t>
            </a:r>
          </a:p>
          <a:p>
            <a:pPr marL="342900" lvl="0" indent="-342900">
              <a:buAutoNum type="arabicParenR"/>
            </a:pPr>
            <a:r>
              <a:rPr lang="cs-CZ" dirty="0" smtClean="0"/>
              <a:t>Přijdou </a:t>
            </a:r>
            <a:r>
              <a:rPr lang="cs-CZ" dirty="0"/>
              <a:t>v tomto na nás útoky – věci si trošku upravit, využít výhodné nabídky a ztratit tu Boží ostrost, jít v některých věcech proti davu (možná i ve věcech spolupráce s městem/organizacemi, které by nás chtěli podpořit) – budou asi nějaké věci, v kterých půjdeme proti davu. </a:t>
            </a:r>
            <a:endParaRPr lang="cs-CZ" dirty="0" smtClean="0"/>
          </a:p>
          <a:p>
            <a:pPr marL="342900" lvl="0" indent="-342900">
              <a:buAutoNum type="arabicParenR"/>
            </a:pPr>
            <a:r>
              <a:rPr lang="cs-CZ" dirty="0" smtClean="0"/>
              <a:t>Nemáme </a:t>
            </a:r>
            <a:r>
              <a:rPr lang="cs-CZ" dirty="0"/>
              <a:t>být až tak moc milosrdní – na jedné straně ANO, ale ne na úkor pravdy </a:t>
            </a:r>
          </a:p>
        </p:txBody>
      </p:sp>
    </p:spTree>
    <p:extLst>
      <p:ext uri="{BB962C8B-B14F-4D97-AF65-F5344CB8AC3E}">
        <p14:creationId xmlns:p14="http://schemas.microsoft.com/office/powerpoint/2010/main" val="1636410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172994"/>
            <a:ext cx="3313355" cy="1702160"/>
          </a:xfrm>
        </p:spPr>
        <p:txBody>
          <a:bodyPr/>
          <a:lstStyle/>
          <a:p>
            <a:r>
              <a:rPr lang="cs-CZ" dirty="0"/>
              <a:t>A Boží moc je provázela... 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KC Bučovice, 18.1.2015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260110" y="2172994"/>
            <a:ext cx="4146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4544268" cy="6463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Skutky 4:</a:t>
            </a:r>
            <a:r>
              <a:rPr lang="cs-CZ" dirty="0">
                <a:hlinkClick r:id="rId2" action="ppaction://hlinkfile"/>
              </a:rPr>
              <a:t>27</a:t>
            </a:r>
            <a:r>
              <a:rPr lang="cs-CZ" dirty="0"/>
              <a:t>  Opravdu se srotili v tomto městě Herodes a Pontius Pilát spolu s pohany i s národem izraelským proti tvému svatému služebníku Ježíšovi, kterého jsi posvětil, </a:t>
            </a:r>
            <a:r>
              <a:rPr lang="cs-CZ" dirty="0">
                <a:hlinkClick r:id="rId3" action="ppaction://hlinkfile"/>
              </a:rPr>
              <a:t>28</a:t>
            </a:r>
            <a:r>
              <a:rPr lang="cs-CZ" dirty="0"/>
              <a:t>  a vykonali, co tvá ruka a tvá vůle předem určila. </a:t>
            </a:r>
            <a:r>
              <a:rPr lang="cs-CZ" dirty="0">
                <a:hlinkClick r:id="rId4" action="ppaction://hlinkfile"/>
              </a:rPr>
              <a:t>29</a:t>
            </a:r>
            <a:r>
              <a:rPr lang="cs-CZ" dirty="0"/>
              <a:t>  Pohleď tedy, Pane, na jejich hrozby a dej svým služebníkům, aby s odvahou a odhodlaně mluvili tvé slovo; </a:t>
            </a:r>
            <a:r>
              <a:rPr lang="cs-CZ" dirty="0">
                <a:hlinkClick r:id="rId5" action="ppaction://hlinkfile"/>
              </a:rPr>
              <a:t>30</a:t>
            </a:r>
            <a:r>
              <a:rPr lang="cs-CZ" dirty="0"/>
              <a:t>  a vztahuj svou ruku k uzdravování, čiň znamení a zázraky skrze jméno svého svatého služebníka Ježíše." </a:t>
            </a:r>
            <a:r>
              <a:rPr lang="cs-CZ" dirty="0">
                <a:hlinkClick r:id="rId6" action="ppaction://hlinkfile"/>
              </a:rPr>
              <a:t>31</a:t>
            </a:r>
            <a:r>
              <a:rPr lang="cs-CZ" dirty="0"/>
              <a:t>  Když se pomodlili, otřáslo se místo, kde byli shromážděni, a všichni byli naplněni Duchem svatým a s odvahou mluvili slovo Boží. </a:t>
            </a:r>
            <a:r>
              <a:rPr lang="cs-CZ" dirty="0">
                <a:hlinkClick r:id="rId7" action="ppaction://hlinkfile"/>
              </a:rPr>
              <a:t>32</a:t>
            </a:r>
            <a:r>
              <a:rPr lang="cs-CZ" dirty="0"/>
              <a:t>  Všichni, kdo uvěřili, byli jedné mysli a jednoho srdce a nikdo neříkal o ničem, co měl, že je to jeho vlastní, nýbrž měli všechno společné. </a:t>
            </a:r>
            <a:r>
              <a:rPr lang="cs-CZ" dirty="0">
                <a:hlinkClick r:id="rId8" action="ppaction://hlinkfile"/>
              </a:rPr>
              <a:t>33</a:t>
            </a:r>
            <a:r>
              <a:rPr lang="cs-CZ" dirty="0"/>
              <a:t>  </a:t>
            </a:r>
            <a:r>
              <a:rPr lang="cs-CZ" b="1" u="sng" dirty="0"/>
              <a:t>Boží moc provázela svědectví apoštolů</a:t>
            </a:r>
            <a:r>
              <a:rPr lang="cs-CZ" dirty="0"/>
              <a:t> o vzkříšení Pána Ježíše a na všech spočívala veliká milost. </a:t>
            </a:r>
            <a:r>
              <a:rPr lang="cs-CZ" dirty="0">
                <a:hlinkClick r:id="rId9" action="ppaction://hlinkfile"/>
              </a:rPr>
              <a:t>34</a:t>
            </a:r>
            <a:r>
              <a:rPr lang="cs-CZ" dirty="0"/>
              <a:t>  Nikdo mezi nimi netrpěl nouzi…</a:t>
            </a:r>
          </a:p>
        </p:txBody>
      </p:sp>
    </p:spTree>
    <p:extLst>
      <p:ext uri="{BB962C8B-B14F-4D97-AF65-F5344CB8AC3E}">
        <p14:creationId xmlns:p14="http://schemas.microsoft.com/office/powerpoint/2010/main" val="1786166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172994"/>
            <a:ext cx="3313355" cy="1702160"/>
          </a:xfrm>
        </p:spPr>
        <p:txBody>
          <a:bodyPr/>
          <a:lstStyle/>
          <a:p>
            <a:r>
              <a:rPr lang="cs-CZ" dirty="0"/>
              <a:t>A Boží moc je provázela... 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KC Bučovice, 18.1.2015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260110" y="2172994"/>
            <a:ext cx="4146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Rectangle 4"/>
          <p:cNvSpPr/>
          <p:nvPr/>
        </p:nvSpPr>
        <p:spPr>
          <a:xfrm>
            <a:off x="260110" y="209247"/>
            <a:ext cx="4146453" cy="6463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cs-CZ" b="1" dirty="0" smtClean="0"/>
              <a:t>Jaké </a:t>
            </a:r>
            <a:r>
              <a:rPr lang="cs-CZ" b="1" dirty="0"/>
              <a:t>protivenství jste již prožili – čemu jste museli čelit</a:t>
            </a:r>
            <a:r>
              <a:rPr lang="cs-CZ" b="1" dirty="0" smtClean="0"/>
              <a:t>?</a:t>
            </a:r>
          </a:p>
          <a:p>
            <a:endParaRPr lang="cs-CZ" b="1" dirty="0" smtClean="0"/>
          </a:p>
          <a:p>
            <a:pPr marL="342900" indent="-342900">
              <a:buAutoNum type="arabicParenR"/>
            </a:pPr>
            <a:r>
              <a:rPr lang="cs-CZ" b="1" dirty="0" smtClean="0"/>
              <a:t>jaká </a:t>
            </a:r>
            <a:r>
              <a:rPr lang="cs-CZ" b="1" dirty="0"/>
              <a:t>Boží projevy jste prožili a jak to povzbudilo vaši </a:t>
            </a:r>
            <a:r>
              <a:rPr lang="cs-CZ" b="1" dirty="0" smtClean="0"/>
              <a:t>odvahu?</a:t>
            </a:r>
          </a:p>
          <a:p>
            <a:endParaRPr lang="cs-CZ" b="1" dirty="0" smtClean="0"/>
          </a:p>
          <a:p>
            <a:pPr marL="342900" indent="-342900">
              <a:buAutoNum type="arabicParenR"/>
            </a:pPr>
            <a:r>
              <a:rPr lang="cs-CZ" b="1" dirty="0" smtClean="0"/>
              <a:t>Co </a:t>
            </a:r>
            <a:r>
              <a:rPr lang="cs-CZ" b="1" dirty="0"/>
              <a:t>Ty a křest v </a:t>
            </a:r>
            <a:r>
              <a:rPr lang="cs-CZ" b="1" dirty="0" smtClean="0"/>
              <a:t>DS?</a:t>
            </a:r>
          </a:p>
          <a:p>
            <a:endParaRPr lang="cs-CZ" b="1" dirty="0" smtClean="0"/>
          </a:p>
          <a:p>
            <a:pPr marL="342900" indent="-342900">
              <a:buAutoNum type="arabicParenR"/>
            </a:pPr>
            <a:r>
              <a:rPr lang="cs-CZ" b="1" dirty="0" smtClean="0"/>
              <a:t>Co </a:t>
            </a:r>
            <a:r>
              <a:rPr lang="cs-CZ" b="1" dirty="0"/>
              <a:t>Ty a církev – ekklésia – společenství – projevy společenství, vztahy..</a:t>
            </a:r>
            <a:r>
              <a:rPr lang="cs-CZ" b="1" dirty="0" smtClean="0"/>
              <a:t>. ?</a:t>
            </a:r>
          </a:p>
          <a:p>
            <a:endParaRPr lang="cs-CZ" b="1" dirty="0" smtClean="0"/>
          </a:p>
          <a:p>
            <a:pPr marL="342900" indent="-342900">
              <a:buAutoNum type="arabicParenR"/>
            </a:pPr>
            <a:r>
              <a:rPr lang="cs-CZ" b="1" dirty="0" smtClean="0"/>
              <a:t>Co </a:t>
            </a:r>
            <a:r>
              <a:rPr lang="cs-CZ" b="1" dirty="0"/>
              <a:t>Boží moc ve Tvém životě – jak se </a:t>
            </a:r>
            <a:r>
              <a:rPr lang="cs-CZ" b="1" dirty="0" smtClean="0"/>
              <a:t>projevuje/projevila?</a:t>
            </a:r>
          </a:p>
          <a:p>
            <a:endParaRPr lang="cs-CZ" b="1" dirty="0" smtClean="0"/>
          </a:p>
          <a:p>
            <a:pPr marL="342900" indent="-342900">
              <a:buAutoNum type="arabicParenR"/>
            </a:pPr>
            <a:r>
              <a:rPr lang="cs-CZ" b="1" dirty="0" smtClean="0"/>
              <a:t>Jak </a:t>
            </a:r>
            <a:r>
              <a:rPr lang="cs-CZ" b="1" dirty="0"/>
              <a:t>ji získat</a:t>
            </a:r>
            <a:r>
              <a:rPr lang="cs-CZ" b="1" dirty="0" smtClean="0"/>
              <a:t>?</a:t>
            </a:r>
          </a:p>
          <a:p>
            <a:endParaRPr lang="cs-CZ" b="1" dirty="0" smtClean="0"/>
          </a:p>
          <a:p>
            <a:pPr marL="342900" indent="-342900">
              <a:buAutoNum type="arabicParenR"/>
            </a:pPr>
            <a:r>
              <a:rPr lang="cs-CZ" b="1" dirty="0" smtClean="0"/>
              <a:t>Jak </a:t>
            </a:r>
            <a:r>
              <a:rPr lang="cs-CZ" b="1" dirty="0"/>
              <a:t>ji využívat</a:t>
            </a:r>
            <a:r>
              <a:rPr lang="cs-CZ" b="1" dirty="0" smtClean="0"/>
              <a:t>?</a:t>
            </a:r>
          </a:p>
          <a:p>
            <a:endParaRPr lang="cs-CZ" b="1" dirty="0" smtClean="0"/>
          </a:p>
          <a:p>
            <a:pPr marL="342900" indent="-342900">
              <a:buAutoNum type="arabicParenR"/>
            </a:pPr>
            <a:r>
              <a:rPr lang="cs-CZ" b="1" dirty="0" smtClean="0"/>
              <a:t>Jaké </a:t>
            </a:r>
            <a:r>
              <a:rPr lang="cs-CZ" b="1" dirty="0"/>
              <a:t>jsou překážky</a:t>
            </a:r>
            <a:r>
              <a:rPr lang="cs-CZ" b="1" dirty="0" smtClean="0"/>
              <a:t>?</a:t>
            </a:r>
          </a:p>
          <a:p>
            <a:endParaRPr lang="cs-CZ" b="1" dirty="0" smtClean="0"/>
          </a:p>
          <a:p>
            <a:pPr marL="342900" indent="-342900">
              <a:buAutoNum type="arabicParenR"/>
            </a:pPr>
            <a:r>
              <a:rPr lang="cs-CZ" b="1" dirty="0" smtClean="0"/>
              <a:t>Co </a:t>
            </a:r>
            <a:r>
              <a:rPr lang="cs-CZ" b="1" dirty="0"/>
              <a:t>bys doporučil druhým v tom, aby měli větší </a:t>
            </a:r>
            <a:r>
              <a:rPr lang="cs-CZ" b="1" dirty="0" smtClean="0"/>
              <a:t>moc?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95707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14</TotalTime>
  <Words>290</Words>
  <Application>Microsoft Macintosh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PowerPoint Presentation</vt:lpstr>
      <vt:lpstr>A Boží moc je provázela... </vt:lpstr>
      <vt:lpstr>A Boží moc je provázela... </vt:lpstr>
      <vt:lpstr>A Boží moc je provázela... </vt:lpstr>
      <vt:lpstr>A Boží moc je provázela... </vt:lpstr>
      <vt:lpstr>A Boží moc je provázela... </vt:lpstr>
    </vt:vector>
  </TitlesOfParts>
  <Company>AC Bučovice, AC Vyškov, AC Ivanovice, TVS Bučovice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Jiří Pospíšil</dc:creator>
  <cp:lastModifiedBy>Jiří Pospíšil</cp:lastModifiedBy>
  <cp:revision>4</cp:revision>
  <dcterms:created xsi:type="dcterms:W3CDTF">2015-01-18T07:06:17Z</dcterms:created>
  <dcterms:modified xsi:type="dcterms:W3CDTF">2015-01-18T07:20:31Z</dcterms:modified>
</cp:coreProperties>
</file>