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85" r:id="rId4"/>
    <p:sldId id="286" r:id="rId5"/>
    <p:sldId id="274" r:id="rId6"/>
    <p:sldId id="259" r:id="rId7"/>
    <p:sldId id="277" r:id="rId8"/>
    <p:sldId id="279" r:id="rId9"/>
    <p:sldId id="282" r:id="rId10"/>
    <p:sldId id="287" r:id="rId11"/>
    <p:sldId id="28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727" autoAdjust="0"/>
  </p:normalViewPr>
  <p:slideViewPr>
    <p:cSldViewPr>
      <p:cViewPr varScale="1">
        <p:scale>
          <a:sx n="71" d="100"/>
          <a:sy n="71" d="100"/>
        </p:scale>
        <p:origin x="-13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79625"/>
            <a:ext cx="7772400" cy="155575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cs-CZ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3622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943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087673-FFA7-AF45-A720-F11C817E44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B1CE4-D278-5746-9531-890607F9DF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4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06363"/>
            <a:ext cx="2000250" cy="5989637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06363"/>
            <a:ext cx="5848350" cy="5989637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C2EF1-69FC-0749-B7AC-2100C51B6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DD312-81D5-4643-ABD9-6A523CBBFC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8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7D090-D025-8544-8818-D2D70739A52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6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C2D89-67DC-FB40-998A-51DF38C7827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5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AC7A-DD2A-F34F-8D11-333268B6DD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25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3A132-E6D3-E746-A534-AB4B519054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1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4BCCA-7057-C346-9DEA-43AE2FA86D2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04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7258A-F244-CC4E-9A3A-BF880CA7DF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5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4948E-1BCB-784E-B018-ED02B185BE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78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6363"/>
            <a:ext cx="8001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24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248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2648A53-FEA0-9C46-8E36-74B294162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CSP:Skutky%2013/2" TargetMode="External"/><Relationship Id="rId4" Type="http://schemas.openxmlformats.org/officeDocument/2006/relationships/hyperlink" Target="file://localhost/sword/::CzeCSP:Skutky%2013/3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CSP:Skutky%2013/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B21:Jan%2016/8" TargetMode="External"/><Relationship Id="rId4" Type="http://schemas.openxmlformats.org/officeDocument/2006/relationships/hyperlink" Target="file://localhost/sword/::CzeB21:Jan%2016/9" TargetMode="External"/><Relationship Id="rId5" Type="http://schemas.openxmlformats.org/officeDocument/2006/relationships/hyperlink" Target="file://localhost/sword/::CzeB21:Jan%2016/10" TargetMode="External"/><Relationship Id="rId6" Type="http://schemas.openxmlformats.org/officeDocument/2006/relationships/hyperlink" Target="file://localhost/sword/::CzeB21:Jan%2016/11" TargetMode="External"/><Relationship Id="rId7" Type="http://schemas.openxmlformats.org/officeDocument/2006/relationships/hyperlink" Target="file://localhost/sword/::CzeB21:Jan%2016/12" TargetMode="External"/><Relationship Id="rId8" Type="http://schemas.openxmlformats.org/officeDocument/2006/relationships/hyperlink" Target="file://localhost/sword/::CzeB21:Jan%2016/13" TargetMode="External"/><Relationship Id="rId1" Type="http://schemas.openxmlformats.org/officeDocument/2006/relationships/slideLayout" Target="../slideLayouts/slideLayout10.xml"/><Relationship Id="rId2" Type="http://schemas.openxmlformats.org/officeDocument/2006/relationships/hyperlink" Target="file://localhost/sword/::CzeB21:Jan%2016/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7.6.2015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1594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7.6.2015</a:t>
            </a:r>
            <a:endParaRPr lang="cs-CZ" sz="2000" dirty="0"/>
          </a:p>
        </p:txBody>
      </p:sp>
      <p:pic>
        <p:nvPicPr>
          <p:cNvPr id="4" name="Picture 3" descr="225627841_d55a43dcec_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38" y="0"/>
            <a:ext cx="7502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5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žít v tomto světě a neztratit se...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7.6.2015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228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7.6.2015</a:t>
            </a:r>
            <a:endParaRPr lang="cs-CZ" sz="2000" dirty="0"/>
          </a:p>
        </p:txBody>
      </p:sp>
      <p:pic>
        <p:nvPicPr>
          <p:cNvPr id="4" name="Picture 3" descr="iStock_000005113125XSmall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"/>
            <a:ext cx="8613033" cy="571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8449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7.6.2015</a:t>
            </a:r>
            <a:endParaRPr lang="cs-CZ" sz="2000" dirty="0"/>
          </a:p>
        </p:txBody>
      </p:sp>
      <p:pic>
        <p:nvPicPr>
          <p:cNvPr id="4" name="Picture 3" descr="18ltqopypurybgif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200"/>
            <a:ext cx="8799184" cy="495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0103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AC Bučovice, 7.6.2015</a:t>
            </a:r>
            <a:endParaRPr lang="cs-CZ" sz="2000" dirty="0"/>
          </a:p>
        </p:txBody>
      </p:sp>
      <p:pic>
        <p:nvPicPr>
          <p:cNvPr id="4" name="Picture 3" descr="225627841_d55a43dcec_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38" y="0"/>
            <a:ext cx="7502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264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žít v tomto světě a neztratit se...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/>
              <a:t>AC Bučovice, 7.6.2015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428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 tomto světě a neztratit se...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cs-CZ" dirty="0"/>
              <a:t>hledání kudy kam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 se správně rozhodovat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74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9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charRg st="19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charRg st="19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charRg st="19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19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 tomto světě a neztratit se...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r>
              <a:rPr lang="cs-CZ" sz="2400" b="1" i="1" dirty="0"/>
              <a:t>Skutky 13:</a:t>
            </a:r>
            <a:r>
              <a:rPr lang="cs-CZ" sz="2400" i="1" dirty="0">
                <a:hlinkClick r:id="rId2" action="ppaction://hlinkfile"/>
              </a:rPr>
              <a:t>1</a:t>
            </a:r>
            <a:r>
              <a:rPr lang="cs-CZ" sz="2400" i="1" dirty="0"/>
              <a:t>  V Antiochii byli v místní církvi proroci a učitelé, [jako] Barnabáš, Šimon zvaný Černý, Lucius </a:t>
            </a:r>
            <a:r>
              <a:rPr lang="cs-CZ" sz="2400" i="1" dirty="0" err="1"/>
              <a:t>Kyrénský</a:t>
            </a:r>
            <a:r>
              <a:rPr lang="cs-CZ" sz="2400" i="1" dirty="0"/>
              <a:t>, </a:t>
            </a:r>
            <a:r>
              <a:rPr lang="cs-CZ" sz="2400" i="1" dirty="0" err="1"/>
              <a:t>Manahen</a:t>
            </a:r>
            <a:r>
              <a:rPr lang="cs-CZ" sz="2400" i="1" dirty="0"/>
              <a:t>, společně vychovaný s </a:t>
            </a:r>
            <a:r>
              <a:rPr lang="cs-CZ" sz="2400" i="1" dirty="0" err="1"/>
              <a:t>tetrarchou</a:t>
            </a:r>
            <a:r>
              <a:rPr lang="cs-CZ" sz="2400" i="1" dirty="0"/>
              <a:t> Herodem, a Saul. </a:t>
            </a:r>
            <a:r>
              <a:rPr lang="cs-CZ" sz="2400" i="1" dirty="0">
                <a:hlinkClick r:id="rId3" action="ppaction://hlinkfile"/>
              </a:rPr>
              <a:t>2</a:t>
            </a:r>
            <a:r>
              <a:rPr lang="cs-CZ" sz="2400" i="1" dirty="0"/>
              <a:t>  Když konali službu Pánu a postili se, řekl Duch Svatý: „Oddělte mi Barnabáše a Saula k dílu, k němuž jsem je povolal.“ </a:t>
            </a:r>
            <a:r>
              <a:rPr lang="cs-CZ" sz="2400" i="1" dirty="0">
                <a:hlinkClick r:id="rId4" action="ppaction://hlinkfile"/>
              </a:rPr>
              <a:t>3</a:t>
            </a:r>
            <a:r>
              <a:rPr lang="cs-CZ" sz="2400" i="1" dirty="0"/>
              <a:t>  Potom, po postu a modlitbách, na ně vložili ruce a propustili je.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177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 tomto světě a neztratit se...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r>
              <a:rPr lang="cs-CZ" sz="2400" dirty="0"/>
              <a:t>1) církev je místem, kde přebývá Bůh 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Kdo </a:t>
            </a:r>
            <a:r>
              <a:rPr lang="cs-CZ" sz="2400" dirty="0"/>
              <a:t>to je </a:t>
            </a:r>
            <a:r>
              <a:rPr lang="cs-CZ" sz="2400" dirty="0" smtClean="0"/>
              <a:t>Duch svatý?</a:t>
            </a:r>
            <a:endParaRPr lang="cs-CZ" sz="2400" dirty="0"/>
          </a:p>
          <a:p>
            <a:pPr marL="0" indent="0">
              <a:buNone/>
            </a:pPr>
            <a:r>
              <a:rPr lang="cs-CZ" sz="2400" b="1" i="1" dirty="0"/>
              <a:t>Jan 16:</a:t>
            </a:r>
            <a:r>
              <a:rPr lang="cs-CZ" sz="2400" i="1" dirty="0">
                <a:hlinkClick r:id="rId2" action="ppaction://hlinkfile"/>
              </a:rPr>
              <a:t>7</a:t>
            </a:r>
            <a:r>
              <a:rPr lang="cs-CZ" sz="2400" i="1" dirty="0"/>
              <a:t>  Říkám vám ale pravdu: Je pro vás lepší, abych odešel. Když neodejdu, nepřijde k vám Utěšitel; když ale odejdu, pošlu ho k vám. </a:t>
            </a:r>
            <a:r>
              <a:rPr lang="cs-CZ" sz="2400" i="1" dirty="0">
                <a:hlinkClick r:id="rId3" action="ppaction://hlinkfile"/>
              </a:rPr>
              <a:t>8</a:t>
            </a:r>
            <a:r>
              <a:rPr lang="cs-CZ" sz="2400" i="1" dirty="0"/>
              <a:t>  Až přijde, odhalí světu, v čem je hřích, spravedlnost a soud. </a:t>
            </a:r>
            <a:r>
              <a:rPr lang="cs-CZ" sz="2400" i="1" dirty="0">
                <a:hlinkClick r:id="rId4" action="ppaction://hlinkfile"/>
              </a:rPr>
              <a:t>9</a:t>
            </a:r>
            <a:r>
              <a:rPr lang="cs-CZ" sz="2400" i="1" dirty="0"/>
              <a:t>  Hřích, že nevěří ve mne; </a:t>
            </a:r>
            <a:r>
              <a:rPr lang="cs-CZ" sz="2400" i="1" dirty="0">
                <a:hlinkClick r:id="rId5" action="ppaction://hlinkfile"/>
              </a:rPr>
              <a:t>10</a:t>
            </a:r>
            <a:r>
              <a:rPr lang="cs-CZ" sz="2400" i="1" dirty="0"/>
              <a:t>  spravedlnost, že jdu k Otci a už mě neuvidíte; </a:t>
            </a:r>
            <a:r>
              <a:rPr lang="cs-CZ" sz="2400" i="1" dirty="0">
                <a:hlinkClick r:id="rId6" action="ppaction://hlinkfile"/>
              </a:rPr>
              <a:t>11</a:t>
            </a:r>
            <a:r>
              <a:rPr lang="cs-CZ" sz="2400" i="1" dirty="0"/>
              <a:t>  a soud, že vládce tohoto světa je již odsouzen. </a:t>
            </a:r>
            <a:r>
              <a:rPr lang="cs-CZ" sz="2400" i="1" dirty="0">
                <a:hlinkClick r:id="rId7" action="ppaction://hlinkfile"/>
              </a:rPr>
              <a:t>12</a:t>
            </a:r>
            <a:r>
              <a:rPr lang="cs-CZ" sz="2400" i="1" dirty="0"/>
              <a:t>  Ještě vám mám mnoho co říci, ale teď to nemůžete unést. </a:t>
            </a:r>
            <a:r>
              <a:rPr lang="cs-CZ" sz="2400" i="1" dirty="0">
                <a:hlinkClick r:id="rId8" action="ppaction://hlinkfile"/>
              </a:rPr>
              <a:t>13</a:t>
            </a:r>
            <a:r>
              <a:rPr lang="cs-CZ" sz="2400" i="1" dirty="0"/>
              <a:t>  Až ale přijde on, Duch pravdy, uvede vás do veškeré pravdy. Nebude totiž mluvit sám od sebe, ale řekne vše, co uslyší - oznámí vám i věci budoucí.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62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Jak žít v tomto světě a neztratit se...</a:t>
            </a:r>
            <a:endParaRPr lang="cs-CZ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458200" cy="4876800"/>
          </a:xfrm>
        </p:spPr>
        <p:txBody>
          <a:bodyPr vert="horz"/>
          <a:lstStyle/>
          <a:p>
            <a:r>
              <a:rPr lang="cs-CZ" sz="2400" dirty="0"/>
              <a:t>1) církev je místem, kde přebývá Bůh 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2) služba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3) usilování o moc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4) vyslání / akce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093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M01072146">
  <a:themeElements>
    <a:clrScheme name="Office Theme 12">
      <a:dk1>
        <a:srgbClr val="003366"/>
      </a:dk1>
      <a:lt1>
        <a:srgbClr val="FFFFFF"/>
      </a:lt1>
      <a:dk2>
        <a:srgbClr val="0000FF"/>
      </a:dk2>
      <a:lt2>
        <a:srgbClr val="CCECFF"/>
      </a:lt2>
      <a:accent1>
        <a:srgbClr val="3366CC"/>
      </a:accent1>
      <a:accent2>
        <a:srgbClr val="004570"/>
      </a:accent2>
      <a:accent3>
        <a:srgbClr val="AAAAFF"/>
      </a:accent3>
      <a:accent4>
        <a:srgbClr val="DADADA"/>
      </a:accent4>
      <a:accent5>
        <a:srgbClr val="ADB8E2"/>
      </a:accent5>
      <a:accent6>
        <a:srgbClr val="003E65"/>
      </a:accent6>
      <a:hlink>
        <a:srgbClr val="99CCFF"/>
      </a:hlink>
      <a:folHlink>
        <a:srgbClr val="FFE701"/>
      </a:folHlink>
    </a:clrScheme>
    <a:fontScheme name="Office Theme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FFFFFF"/>
        </a:lt1>
        <a:dk2>
          <a:srgbClr val="969696"/>
        </a:dk2>
        <a:lt2>
          <a:srgbClr val="E3EBF1"/>
        </a:lt2>
        <a:accent1>
          <a:srgbClr val="003399"/>
        </a:accent1>
        <a:accent2>
          <a:srgbClr val="59A7E1"/>
        </a:accent2>
        <a:accent3>
          <a:srgbClr val="C9C9C9"/>
        </a:accent3>
        <a:accent4>
          <a:srgbClr val="DADADA"/>
        </a:accent4>
        <a:accent5>
          <a:srgbClr val="AAADCA"/>
        </a:accent5>
        <a:accent6>
          <a:srgbClr val="5097CC"/>
        </a:accent6>
        <a:hlink>
          <a:srgbClr val="66CCFF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2D2015"/>
        </a:dk1>
        <a:lt1>
          <a:srgbClr val="FFFFFF"/>
        </a:lt1>
        <a:dk2>
          <a:srgbClr val="A17A4B"/>
        </a:dk2>
        <a:lt2>
          <a:srgbClr val="DFC08D"/>
        </a:lt2>
        <a:accent1>
          <a:srgbClr val="8C7B70"/>
        </a:accent1>
        <a:accent2>
          <a:srgbClr val="354FBB"/>
        </a:accent2>
        <a:accent3>
          <a:srgbClr val="CDBEB1"/>
        </a:accent3>
        <a:accent4>
          <a:srgbClr val="DADADA"/>
        </a:accent4>
        <a:accent5>
          <a:srgbClr val="C5BFBB"/>
        </a:accent5>
        <a:accent6>
          <a:srgbClr val="2F47A9"/>
        </a:accent6>
        <a:hlink>
          <a:srgbClr val="CCB400"/>
        </a:hlink>
        <a:folHlink>
          <a:srgbClr val="BEC9C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77777"/>
        </a:dk1>
        <a:lt1>
          <a:srgbClr val="FFFFFF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6484C4"/>
        </a:accent2>
        <a:accent3>
          <a:srgbClr val="CDCFC9"/>
        </a:accent3>
        <a:accent4>
          <a:srgbClr val="DADADA"/>
        </a:accent4>
        <a:accent5>
          <a:srgbClr val="C6C6C1"/>
        </a:accent5>
        <a:accent6>
          <a:srgbClr val="5A77B1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3E5C"/>
        </a:dk1>
        <a:lt1>
          <a:srgbClr val="FFFFFF"/>
        </a:lt1>
        <a:dk2>
          <a:srgbClr val="819DC5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1CCD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99CCFF"/>
        </a:lt1>
        <a:dk2>
          <a:srgbClr val="0099CC"/>
        </a:dk2>
        <a:lt2>
          <a:srgbClr val="CCECFF"/>
        </a:lt2>
        <a:accent1>
          <a:srgbClr val="256487"/>
        </a:accent1>
        <a:accent2>
          <a:srgbClr val="6D6FC7"/>
        </a:accent2>
        <a:accent3>
          <a:srgbClr val="AACAE2"/>
        </a:accent3>
        <a:accent4>
          <a:srgbClr val="82AEDA"/>
        </a:accent4>
        <a:accent5>
          <a:srgbClr val="ACB8C3"/>
        </a:accent5>
        <a:accent6>
          <a:srgbClr val="6264B4"/>
        </a:accent6>
        <a:hlink>
          <a:srgbClr val="85A8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B2B2B2"/>
        </a:dk1>
        <a:lt1>
          <a:srgbClr val="DEF6F1"/>
        </a:lt1>
        <a:dk2>
          <a:srgbClr val="FFFF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979797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C8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CCFFFF"/>
        </a:lt1>
        <a:dk2>
          <a:srgbClr val="CCECFF"/>
        </a:dk2>
        <a:lt2>
          <a:srgbClr val="99CCFF"/>
        </a:lt2>
        <a:accent1>
          <a:srgbClr val="99CCFF"/>
        </a:accent1>
        <a:accent2>
          <a:srgbClr val="003399"/>
        </a:accent2>
        <a:accent3>
          <a:srgbClr val="E2F4FF"/>
        </a:accent3>
        <a:accent4>
          <a:srgbClr val="AEDADA"/>
        </a:accent4>
        <a:accent5>
          <a:srgbClr val="CAE2FF"/>
        </a:accent5>
        <a:accent6>
          <a:srgbClr val="002D8A"/>
        </a:accent6>
        <a:hlink>
          <a:srgbClr val="FF505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F8F8F8"/>
        </a:dk1>
        <a:lt1>
          <a:srgbClr val="FFFFFF"/>
        </a:lt1>
        <a:dk2>
          <a:srgbClr val="DDDDDD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C1F00"/>
        </a:dk1>
        <a:lt1>
          <a:srgbClr val="FFF8EB"/>
        </a:lt1>
        <a:dk2>
          <a:srgbClr val="FFEBD7"/>
        </a:dk2>
        <a:lt2>
          <a:srgbClr val="FFFFF7"/>
        </a:lt2>
        <a:accent1>
          <a:srgbClr val="CC3300"/>
        </a:accent1>
        <a:accent2>
          <a:srgbClr val="BE7960"/>
        </a:accent2>
        <a:accent3>
          <a:srgbClr val="FFF3E8"/>
        </a:accent3>
        <a:accent4>
          <a:srgbClr val="DAD4C9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969696"/>
        </a:dk1>
        <a:lt1>
          <a:srgbClr val="F8F8F8"/>
        </a:lt1>
        <a:dk2>
          <a:srgbClr val="DDDDDD"/>
        </a:dk2>
        <a:lt2>
          <a:srgbClr val="CC9900"/>
        </a:lt2>
        <a:accent1>
          <a:srgbClr val="DFBB05"/>
        </a:accent1>
        <a:accent2>
          <a:srgbClr val="FF9966"/>
        </a:accent2>
        <a:accent3>
          <a:srgbClr val="EBEBEB"/>
        </a:accent3>
        <a:accent4>
          <a:srgbClr val="D4D4D4"/>
        </a:accent4>
        <a:accent5>
          <a:srgbClr val="ECDAAA"/>
        </a:accent5>
        <a:accent6>
          <a:srgbClr val="E78A5C"/>
        </a:accent6>
        <a:hlink>
          <a:srgbClr val="CC330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808080"/>
        </a:dk1>
        <a:lt1>
          <a:srgbClr val="F8F8F8"/>
        </a:lt1>
        <a:dk2>
          <a:srgbClr val="EAEAEA"/>
        </a:dk2>
        <a:lt2>
          <a:srgbClr val="FFFFFF"/>
        </a:lt2>
        <a:accent1>
          <a:srgbClr val="99CCFF"/>
        </a:accent1>
        <a:accent2>
          <a:srgbClr val="9999FF"/>
        </a:accent2>
        <a:accent3>
          <a:srgbClr val="F3F3F3"/>
        </a:accent3>
        <a:accent4>
          <a:srgbClr val="D4D4D4"/>
        </a:accent4>
        <a:accent5>
          <a:srgbClr val="CAE2FF"/>
        </a:accent5>
        <a:accent6>
          <a:srgbClr val="8A8AE7"/>
        </a:accent6>
        <a:hlink>
          <a:srgbClr val="3333CC"/>
        </a:hlink>
        <a:folHlink>
          <a:srgbClr val="892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FF"/>
        </a:dk2>
        <a:lt2>
          <a:srgbClr val="CCECFF"/>
        </a:lt2>
        <a:accent1>
          <a:srgbClr val="3366CC"/>
        </a:accent1>
        <a:accent2>
          <a:srgbClr val="00457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3E65"/>
        </a:accent6>
        <a:hlink>
          <a:srgbClr val="99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CCCCFF"/>
        </a:dk2>
        <a:lt2>
          <a:srgbClr val="F8F8F8"/>
        </a:lt2>
        <a:accent1>
          <a:srgbClr val="85ADDD"/>
        </a:accent1>
        <a:accent2>
          <a:srgbClr val="333399"/>
        </a:accent2>
        <a:accent3>
          <a:srgbClr val="E2E2FF"/>
        </a:accent3>
        <a:accent4>
          <a:srgbClr val="DADADA"/>
        </a:accent4>
        <a:accent5>
          <a:srgbClr val="C2D3EB"/>
        </a:accent5>
        <a:accent6>
          <a:srgbClr val="2D2D8A"/>
        </a:accent6>
        <a:hlink>
          <a:srgbClr val="0250C2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TM01072146</Template>
  <TotalTime>201</TotalTime>
  <Words>226</Words>
  <Application>Microsoft Macintosh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TM01072146</vt:lpstr>
      <vt:lpstr>PowerPoint Presentation</vt:lpstr>
      <vt:lpstr>PowerPoint Presentation</vt:lpstr>
      <vt:lpstr>PowerPoint Presentation</vt:lpstr>
      <vt:lpstr>PowerPoint Presentation</vt:lpstr>
      <vt:lpstr>Jak žít v tomto světě a neztratit se...</vt:lpstr>
      <vt:lpstr>Jak žít v tomto světě a neztratit se...</vt:lpstr>
      <vt:lpstr>Jak žít v tomto světě a neztratit se...</vt:lpstr>
      <vt:lpstr>Jak žít v tomto světě a neztratit se...</vt:lpstr>
      <vt:lpstr>Jak žít v tomto světě a neztratit se...</vt:lpstr>
      <vt:lpstr>PowerPoint Presentation</vt:lpstr>
      <vt:lpstr>Jak žít v tomto světě a neztratit se...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Jiří Pospíšil</cp:lastModifiedBy>
  <cp:revision>15</cp:revision>
  <cp:lastPrinted>1601-01-01T00:00:00Z</cp:lastPrinted>
  <dcterms:created xsi:type="dcterms:W3CDTF">1601-01-01T00:00:00Z</dcterms:created>
  <dcterms:modified xsi:type="dcterms:W3CDTF">2015-06-07T06:14:00Z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TC010721461033</vt:lpwstr>
  </property>
</Properties>
</file>