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9" r:id="rId4"/>
    <p:sldId id="290" r:id="rId5"/>
    <p:sldId id="282" r:id="rId6"/>
    <p:sldId id="292" r:id="rId7"/>
    <p:sldId id="29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727" autoAdjust="0"/>
  </p:normalViewPr>
  <p:slideViewPr>
    <p:cSldViewPr>
      <p:cViewPr varScale="1">
        <p:scale>
          <a:sx n="93" d="100"/>
          <a:sy n="93" d="100"/>
        </p:scale>
        <p:origin x="-5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79625"/>
            <a:ext cx="7772400" cy="155575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cs-CZ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00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362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943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087673-FFA7-AF45-A720-F11C817E44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B1CE4-D278-5746-9531-890607F9DF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4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06363"/>
            <a:ext cx="2000250" cy="5989637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06363"/>
            <a:ext cx="5848350" cy="5989637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C2EF1-69FC-0749-B7AC-2100C51B6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5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DD312-81D5-4643-ABD9-6A523CBBFC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78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7D090-D025-8544-8818-D2D70739A52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6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2D89-67DC-FB40-998A-51DF38C782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5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7AC7A-DD2A-F34F-8D11-333268B6DD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25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3A132-E6D3-E746-A534-AB4B519054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13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4BCCA-7057-C346-9DEA-43AE2FA86D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04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7258A-F244-CC4E-9A3A-BF880CA7DF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5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4948E-1BCB-784E-B018-ED02B185BE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78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06363"/>
            <a:ext cx="8001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248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248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2648A53-FEA0-9C46-8E36-74B294162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hyperlink" Target="file://localhost/sword/::CzeCSP:Jan%201/47" TargetMode="External"/><Relationship Id="rId12" Type="http://schemas.openxmlformats.org/officeDocument/2006/relationships/hyperlink" Target="file://localhost/sword/::CzeCSP:Jan%201/48" TargetMode="External"/><Relationship Id="rId13" Type="http://schemas.openxmlformats.org/officeDocument/2006/relationships/hyperlink" Target="file://localhost/sword/::CzeCSP:Jan%201/49" TargetMode="External"/><Relationship Id="rId14" Type="http://schemas.openxmlformats.org/officeDocument/2006/relationships/hyperlink" Target="file://localhost/sword/::CzeCSP:Jan%201/50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file://localhost/sword/::CzeCSP:Jan%201/38" TargetMode="External"/><Relationship Id="rId3" Type="http://schemas.openxmlformats.org/officeDocument/2006/relationships/hyperlink" Target="file://localhost/sword/::CzeCSP:Jan%201/39" TargetMode="External"/><Relationship Id="rId4" Type="http://schemas.openxmlformats.org/officeDocument/2006/relationships/hyperlink" Target="file://localhost/sword/::CzeCSP:Jan%201/40" TargetMode="External"/><Relationship Id="rId5" Type="http://schemas.openxmlformats.org/officeDocument/2006/relationships/hyperlink" Target="file://localhost/sword/::CzeCSP:Jan%201/41" TargetMode="External"/><Relationship Id="rId6" Type="http://schemas.openxmlformats.org/officeDocument/2006/relationships/hyperlink" Target="file://localhost/sword/::CzeCSP:Jan%201/42" TargetMode="External"/><Relationship Id="rId7" Type="http://schemas.openxmlformats.org/officeDocument/2006/relationships/hyperlink" Target="file://localhost/sword/::CzeCSP:Jan%201/43" TargetMode="External"/><Relationship Id="rId8" Type="http://schemas.openxmlformats.org/officeDocument/2006/relationships/hyperlink" Target="file://localhost/sword/::CzeCSP:Jan%201/44" TargetMode="External"/><Relationship Id="rId9" Type="http://schemas.openxmlformats.org/officeDocument/2006/relationships/hyperlink" Target="file://localhost/sword/::CzeCSP:Jan%201/45" TargetMode="External"/><Relationship Id="rId10" Type="http://schemas.openxmlformats.org/officeDocument/2006/relationships/hyperlink" Target="file://localhost/sword/::CzeCSP:Jan%201/4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AC </a:t>
            </a:r>
            <a:r>
              <a:rPr lang="cs-CZ" sz="2000" dirty="0" smtClean="0"/>
              <a:t>Bučovice, 5. 7. 2015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594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555750"/>
          </a:xfrm>
        </p:spPr>
        <p:txBody>
          <a:bodyPr/>
          <a:lstStyle/>
          <a:p>
            <a:r>
              <a:rPr lang="cs-CZ" sz="3600" dirty="0" smtClean="0"/>
              <a:t>Boží povolání člověka</a:t>
            </a:r>
            <a:endParaRPr lang="cs-CZ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/>
              <a:t>AC Bučovice, 5. 7. 2015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428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Boží povolání člověka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cs-CZ" dirty="0" smtClean="0"/>
              <a:t>Osobní zkušenosti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Zkušenosti druhých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Jan HUS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74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Boží povolání člověka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113150"/>
            <a:ext cx="8991600" cy="5715000"/>
          </a:xfrm>
        </p:spPr>
        <p:txBody>
          <a:bodyPr vert="horz"/>
          <a:lstStyle/>
          <a:p>
            <a:r>
              <a:rPr lang="cs-CZ" sz="1900" i="1" dirty="0"/>
              <a:t>Jan 1/</a:t>
            </a:r>
            <a:r>
              <a:rPr lang="cs-CZ" sz="1900" i="1" dirty="0">
                <a:hlinkClick r:id="rId2" action="ppaction://hlinkfile"/>
              </a:rPr>
              <a:t>38</a:t>
            </a:r>
            <a:r>
              <a:rPr lang="cs-CZ" sz="1900" i="1" dirty="0"/>
              <a:t>-50  Ježíš se otočil, a když uviděl, že jdou za ním, řekl jim: „Co hledáte?“ A oni mu řekli: „</a:t>
            </a:r>
            <a:r>
              <a:rPr lang="cs-CZ" sz="1900" i="1" dirty="0" err="1"/>
              <a:t>Rabbi</a:t>
            </a:r>
            <a:r>
              <a:rPr lang="cs-CZ" sz="1900" i="1" dirty="0"/>
              <a:t>“, což se překládá 'Učiteli', „kde bydlíš?“ </a:t>
            </a:r>
            <a:r>
              <a:rPr lang="cs-CZ" sz="1900" i="1" dirty="0">
                <a:hlinkClick r:id="rId3" action="ppaction://hlinkfile"/>
              </a:rPr>
              <a:t>39</a:t>
            </a:r>
            <a:r>
              <a:rPr lang="cs-CZ" sz="1900" i="1" dirty="0"/>
              <a:t>  Řekl jim: „Pojďte a uvidíte.“ Šli tedy, viděli, kde bydlí, a zůstali ten den u něho. Bylo kolem </a:t>
            </a:r>
            <a:r>
              <a:rPr lang="en-US" sz="1900" i="1" dirty="0"/>
              <a:t>⌈</a:t>
            </a:r>
            <a:r>
              <a:rPr lang="cs-CZ" sz="1900" i="1" dirty="0"/>
              <a:t>čtvrté hodiny odpoledne</a:t>
            </a:r>
            <a:r>
              <a:rPr lang="en-US" sz="1900" i="1" dirty="0"/>
              <a:t>⌉</a:t>
            </a:r>
            <a:r>
              <a:rPr lang="cs-CZ" sz="1900" i="1" dirty="0"/>
              <a:t>. </a:t>
            </a:r>
            <a:r>
              <a:rPr lang="cs-CZ" sz="1900" i="1" dirty="0">
                <a:hlinkClick r:id="rId4" action="ppaction://hlinkfile"/>
              </a:rPr>
              <a:t>40</a:t>
            </a:r>
            <a:r>
              <a:rPr lang="cs-CZ" sz="1900" i="1" dirty="0"/>
              <a:t>  Jeden z těch dvou, kteří to uslyšeli od Jana a připojili se k němu, byl Ondřej, bratr Šimona Petra. </a:t>
            </a:r>
            <a:r>
              <a:rPr lang="cs-CZ" sz="1900" i="1" dirty="0">
                <a:hlinkClick r:id="rId5" action="ppaction://hlinkfile"/>
              </a:rPr>
              <a:t>41</a:t>
            </a:r>
            <a:r>
              <a:rPr lang="cs-CZ" sz="1900" i="1" dirty="0"/>
              <a:t>  Ten nalezl nejprve svého bratra Šimona a řekl mu: „Nalezli jsme Mesiáše“ (což je v překladu: Kristus). </a:t>
            </a:r>
            <a:r>
              <a:rPr lang="cs-CZ" sz="1900" i="1" dirty="0">
                <a:hlinkClick r:id="rId6" action="ppaction://hlinkfile"/>
              </a:rPr>
              <a:t>42</a:t>
            </a:r>
            <a:r>
              <a:rPr lang="cs-CZ" sz="1900" i="1" dirty="0"/>
              <a:t>  Přivedl ho k Ježíšovi. Ježíš na něho pohlédl a řekl: „Ty jsi Šimon, syn Jonášův; budeš se jmenovat </a:t>
            </a:r>
            <a:r>
              <a:rPr lang="cs-CZ" sz="1900" i="1" dirty="0" err="1"/>
              <a:t>Kéfas</a:t>
            </a:r>
            <a:r>
              <a:rPr lang="cs-CZ" sz="1900" i="1" dirty="0"/>
              <a:t>“ (což se překládá Petr). </a:t>
            </a:r>
            <a:r>
              <a:rPr lang="cs-CZ" sz="1900" i="1" dirty="0">
                <a:hlinkClick r:id="rId7" action="ppaction://hlinkfile"/>
              </a:rPr>
              <a:t>43</a:t>
            </a:r>
            <a:r>
              <a:rPr lang="cs-CZ" sz="1900" i="1" dirty="0"/>
              <a:t>  Druhého dne se Ježíš rozhodl odejít do Galileje. Nalezl Filipa a řekl mu: „Následuj mne.“ </a:t>
            </a:r>
            <a:r>
              <a:rPr lang="cs-CZ" sz="1900" i="1" dirty="0">
                <a:hlinkClick r:id="rId8" action="ppaction://hlinkfile"/>
              </a:rPr>
              <a:t>44</a:t>
            </a:r>
            <a:r>
              <a:rPr lang="cs-CZ" sz="1900" i="1" dirty="0"/>
              <a:t>  Filip byl z </a:t>
            </a:r>
            <a:r>
              <a:rPr lang="cs-CZ" sz="1900" i="1" dirty="0" err="1"/>
              <a:t>Betsaidy</a:t>
            </a:r>
            <a:r>
              <a:rPr lang="cs-CZ" sz="1900" i="1" dirty="0"/>
              <a:t>, města Ondřejova a Petrova. </a:t>
            </a:r>
            <a:r>
              <a:rPr lang="cs-CZ" sz="1900" i="1" dirty="0">
                <a:hlinkClick r:id="rId9" action="ppaction://hlinkfile"/>
              </a:rPr>
              <a:t>45</a:t>
            </a:r>
            <a:r>
              <a:rPr lang="cs-CZ" sz="1900" i="1" dirty="0"/>
              <a:t>  Filip nalezl </a:t>
            </a:r>
            <a:r>
              <a:rPr lang="cs-CZ" sz="1900" i="1" dirty="0" err="1"/>
              <a:t>Natanaela</a:t>
            </a:r>
            <a:r>
              <a:rPr lang="cs-CZ" sz="1900" i="1" dirty="0"/>
              <a:t> a řekl mu: „Nalezli jsme toho, o němž psal Mojžíš v Zákoně a proroci, Ježíše, syna Josefova z Nazareta.“ </a:t>
            </a:r>
            <a:r>
              <a:rPr lang="cs-CZ" sz="1900" i="1" dirty="0">
                <a:hlinkClick r:id="rId10" action="ppaction://hlinkfile"/>
              </a:rPr>
              <a:t>46</a:t>
            </a:r>
            <a:r>
              <a:rPr lang="cs-CZ" sz="1900" i="1" dirty="0"/>
              <a:t>  </a:t>
            </a:r>
            <a:r>
              <a:rPr lang="cs-CZ" sz="1900" i="1" dirty="0" err="1"/>
              <a:t>Natanael</a:t>
            </a:r>
            <a:r>
              <a:rPr lang="cs-CZ" sz="1900" i="1" dirty="0"/>
              <a:t> mu řekl: „Může být z Nazareta něco dobrého?“ Filip mu řekl: „Pojď a podívej se.“ </a:t>
            </a:r>
            <a:r>
              <a:rPr lang="cs-CZ" sz="1900" i="1" dirty="0">
                <a:hlinkClick r:id="rId11" action="ppaction://hlinkfile"/>
              </a:rPr>
              <a:t>47</a:t>
            </a:r>
            <a:r>
              <a:rPr lang="cs-CZ" sz="1900" i="1" dirty="0"/>
              <a:t>  Ježíš uviděl </a:t>
            </a:r>
            <a:r>
              <a:rPr lang="cs-CZ" sz="1900" i="1" dirty="0" err="1"/>
              <a:t>Natanaela</a:t>
            </a:r>
            <a:r>
              <a:rPr lang="cs-CZ" sz="1900" i="1" dirty="0"/>
              <a:t>, jak k němu přichází, a řekl o něm: „Hle, to je opravdu Izraelita, ve kterém není lsti.“ </a:t>
            </a:r>
            <a:r>
              <a:rPr lang="cs-CZ" sz="1900" i="1" dirty="0">
                <a:hlinkClick r:id="rId12" action="ppaction://hlinkfile"/>
              </a:rPr>
              <a:t>48</a:t>
            </a:r>
            <a:r>
              <a:rPr lang="cs-CZ" sz="1900" i="1" dirty="0"/>
              <a:t>  </a:t>
            </a:r>
            <a:r>
              <a:rPr lang="cs-CZ" sz="1900" i="1" dirty="0" err="1"/>
              <a:t>Natanael</a:t>
            </a:r>
            <a:r>
              <a:rPr lang="cs-CZ" sz="1900" i="1" dirty="0"/>
              <a:t> mu řekl: „Odkud mne znáš?“ Ježíš mu odpověděl: „Viděl jsem tě dříve, než tě Filip zavolal, když jsi byl pod tím fíkovníkem.“ </a:t>
            </a:r>
            <a:r>
              <a:rPr lang="cs-CZ" sz="1900" i="1" dirty="0">
                <a:hlinkClick r:id="rId13" action="ppaction://hlinkfile"/>
              </a:rPr>
              <a:t>49</a:t>
            </a:r>
            <a:r>
              <a:rPr lang="cs-CZ" sz="1900" i="1" dirty="0"/>
              <a:t>  </a:t>
            </a:r>
            <a:r>
              <a:rPr lang="cs-CZ" sz="1900" i="1" dirty="0" err="1"/>
              <a:t>Natanael</a:t>
            </a:r>
            <a:r>
              <a:rPr lang="cs-CZ" sz="1900" i="1" dirty="0"/>
              <a:t> mu odpověděl: „</a:t>
            </a:r>
            <a:r>
              <a:rPr lang="cs-CZ" sz="1900" i="1" dirty="0" err="1"/>
              <a:t>Rabbi</a:t>
            </a:r>
            <a:r>
              <a:rPr lang="cs-CZ" sz="1900" i="1" dirty="0"/>
              <a:t>, ty jsi Syn Boží, ty jsi král Izraele.“ </a:t>
            </a:r>
            <a:r>
              <a:rPr lang="cs-CZ" sz="1900" i="1" dirty="0">
                <a:hlinkClick r:id="rId14" action="ppaction://hlinkfile"/>
              </a:rPr>
              <a:t>50</a:t>
            </a:r>
            <a:r>
              <a:rPr lang="cs-CZ" sz="1900" i="1" dirty="0"/>
              <a:t>  Ježíš mu odpověděl: „Věříš proto, že jsem ti řekl: 'Viděl jsem tě pod fíkovníkem'? Uvidíš větší věci než toto.“</a:t>
            </a:r>
            <a:endParaRPr lang="cs-CZ" sz="1900" dirty="0"/>
          </a:p>
          <a:p>
            <a:pPr marL="0" indent="0">
              <a:buNone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427894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6363"/>
            <a:ext cx="8763000" cy="960437"/>
          </a:xfrm>
        </p:spPr>
        <p:txBody>
          <a:bodyPr/>
          <a:lstStyle/>
          <a:p>
            <a:r>
              <a:rPr lang="cs-CZ" sz="2400" dirty="0"/>
              <a:t>Boží povolání člověka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458200" cy="4876800"/>
          </a:xfrm>
        </p:spPr>
        <p:txBody>
          <a:bodyPr vert="horz"/>
          <a:lstStyle/>
          <a:p>
            <a:r>
              <a:rPr lang="cs-CZ" sz="2400" dirty="0"/>
              <a:t>a) </a:t>
            </a:r>
            <a:r>
              <a:rPr lang="cs-CZ" sz="2400" b="1" u="sng" dirty="0"/>
              <a:t>někdo tě </a:t>
            </a:r>
            <a:r>
              <a:rPr lang="cs-CZ" sz="2400" b="1" u="sng" dirty="0" smtClean="0"/>
              <a:t>předchází</a:t>
            </a:r>
          </a:p>
          <a:p>
            <a:endParaRPr lang="cs-CZ" sz="2400" dirty="0"/>
          </a:p>
          <a:p>
            <a:r>
              <a:rPr lang="cs-CZ" sz="2400" dirty="0" smtClean="0"/>
              <a:t>b</a:t>
            </a:r>
            <a:r>
              <a:rPr lang="cs-CZ" sz="2400" dirty="0"/>
              <a:t>) </a:t>
            </a:r>
            <a:r>
              <a:rPr lang="cs-CZ" sz="2400" b="1" u="sng" dirty="0"/>
              <a:t>setkej se s Ježíšem</a:t>
            </a:r>
            <a:r>
              <a:rPr lang="cs-CZ" sz="2400" dirty="0"/>
              <a:t>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c</a:t>
            </a:r>
            <a:r>
              <a:rPr lang="cs-CZ" sz="2400" dirty="0"/>
              <a:t>) </a:t>
            </a:r>
            <a:r>
              <a:rPr lang="cs-CZ" sz="2400" b="1" u="sng" dirty="0"/>
              <a:t>buď v Jeho blízkosti</a:t>
            </a:r>
            <a:r>
              <a:rPr lang="cs-CZ" sz="2400" dirty="0"/>
              <a:t>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d</a:t>
            </a:r>
            <a:r>
              <a:rPr lang="cs-CZ" sz="2400" dirty="0"/>
              <a:t>) </a:t>
            </a:r>
            <a:r>
              <a:rPr lang="cs-CZ" sz="2400" b="1" u="sng" dirty="0"/>
              <a:t>nechej se Bohem oslovit</a:t>
            </a:r>
            <a:r>
              <a:rPr lang="cs-CZ" sz="2400" dirty="0"/>
              <a:t>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e</a:t>
            </a:r>
            <a:r>
              <a:rPr lang="cs-CZ" sz="2400" dirty="0"/>
              <a:t>) </a:t>
            </a:r>
            <a:r>
              <a:rPr lang="cs-CZ" sz="2400" b="1" u="sng" dirty="0"/>
              <a:t>neboj se přijmout povolání, které Tě </a:t>
            </a:r>
            <a:r>
              <a:rPr lang="cs-CZ" sz="2400" b="1" u="sng" dirty="0" smtClean="0"/>
              <a:t>převyšuje</a:t>
            </a:r>
            <a:r>
              <a:rPr lang="cs-CZ" sz="2400" dirty="0"/>
              <a:t> 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f) </a:t>
            </a:r>
            <a:r>
              <a:rPr lang="cs-CZ" sz="2400" b="1" u="sng" dirty="0"/>
              <a:t>přijmi nové </a:t>
            </a:r>
            <a:r>
              <a:rPr lang="cs-CZ" sz="2400" b="1" u="sng" dirty="0" smtClean="0"/>
              <a:t>jméno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093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6363"/>
            <a:ext cx="8763000" cy="960437"/>
          </a:xfrm>
        </p:spPr>
        <p:txBody>
          <a:bodyPr/>
          <a:lstStyle/>
          <a:p>
            <a:r>
              <a:rPr lang="cs-CZ" sz="2400" dirty="0"/>
              <a:t>Boží povolání člověka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458200" cy="4876800"/>
          </a:xfrm>
        </p:spPr>
        <p:txBody>
          <a:bodyPr vert="horz"/>
          <a:lstStyle/>
          <a:p>
            <a:pPr marL="0" indent="0">
              <a:buNone/>
            </a:pPr>
            <a:r>
              <a:rPr lang="cs-CZ" sz="2400" dirty="0" smtClean="0"/>
              <a:t>APLIKACE: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u="sng" dirty="0" smtClean="0"/>
              <a:t>začni </a:t>
            </a:r>
            <a:r>
              <a:rPr lang="cs-CZ" sz="2400" b="1" u="sng" dirty="0"/>
              <a:t>hledat Boží </a:t>
            </a:r>
            <a:r>
              <a:rPr lang="cs-CZ" sz="2400" b="1" u="sng" dirty="0" smtClean="0"/>
              <a:t>povolání</a:t>
            </a:r>
            <a:r>
              <a:rPr lang="cs-CZ" sz="2400" dirty="0" smtClean="0"/>
              <a:t> -  </a:t>
            </a:r>
            <a:r>
              <a:rPr lang="cs-CZ" sz="2400" dirty="0"/>
              <a:t>tj. na 1. místě (opravdu to chceš?, jsi ochoten přijmout cokoliv?, jsi ochoten tomu vydat život?, jsi ochoten vyjít z zóny bezpečí?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b="1" u="sng" dirty="0" smtClean="0"/>
              <a:t>ujisti </a:t>
            </a:r>
            <a:r>
              <a:rPr lang="cs-CZ" sz="2400" b="1" u="sng" dirty="0"/>
              <a:t>se skrze </a:t>
            </a:r>
            <a:r>
              <a:rPr lang="cs-CZ" sz="2400" b="1" u="sng" dirty="0" smtClean="0"/>
              <a:t>druhé</a:t>
            </a:r>
            <a:r>
              <a:rPr lang="cs-CZ" sz="2400" dirty="0" smtClean="0"/>
              <a:t>, </a:t>
            </a:r>
            <a:r>
              <a:rPr lang="cs-CZ" sz="2400" dirty="0"/>
              <a:t>že to tak je (pastor, blízcí, kamarádi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u="sng" dirty="0" smtClean="0"/>
              <a:t>vstup </a:t>
            </a:r>
            <a:r>
              <a:rPr lang="cs-CZ" sz="2400" b="1" u="sng" dirty="0"/>
              <a:t>do svého povolání</a:t>
            </a:r>
            <a:r>
              <a:rPr lang="cs-CZ" sz="24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21981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555750"/>
          </a:xfrm>
        </p:spPr>
        <p:txBody>
          <a:bodyPr/>
          <a:lstStyle/>
          <a:p>
            <a:r>
              <a:rPr lang="cs-CZ" sz="3600" dirty="0" smtClean="0"/>
              <a:t>Boží povolání člověka</a:t>
            </a:r>
            <a:endParaRPr lang="cs-CZ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/>
              <a:t>AC Bučovice, 5. 7. 2015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379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1072146">
  <a:themeElements>
    <a:clrScheme name="Office Theme 12">
      <a:dk1>
        <a:srgbClr val="003366"/>
      </a:dk1>
      <a:lt1>
        <a:srgbClr val="FFFFFF"/>
      </a:lt1>
      <a:dk2>
        <a:srgbClr val="0000FF"/>
      </a:dk2>
      <a:lt2>
        <a:srgbClr val="CCECFF"/>
      </a:lt2>
      <a:accent1>
        <a:srgbClr val="3366CC"/>
      </a:accent1>
      <a:accent2>
        <a:srgbClr val="004570"/>
      </a:accent2>
      <a:accent3>
        <a:srgbClr val="AAAAFF"/>
      </a:accent3>
      <a:accent4>
        <a:srgbClr val="DADADA"/>
      </a:accent4>
      <a:accent5>
        <a:srgbClr val="ADB8E2"/>
      </a:accent5>
      <a:accent6>
        <a:srgbClr val="003E65"/>
      </a:accent6>
      <a:hlink>
        <a:srgbClr val="99CCFF"/>
      </a:hlink>
      <a:folHlink>
        <a:srgbClr val="FFE701"/>
      </a:folHlink>
    </a:clrScheme>
    <a:fontScheme name="Office Theme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FFFFFF"/>
        </a:lt1>
        <a:dk2>
          <a:srgbClr val="969696"/>
        </a:dk2>
        <a:lt2>
          <a:srgbClr val="E3EBF1"/>
        </a:lt2>
        <a:accent1>
          <a:srgbClr val="003399"/>
        </a:accent1>
        <a:accent2>
          <a:srgbClr val="59A7E1"/>
        </a:accent2>
        <a:accent3>
          <a:srgbClr val="C9C9C9"/>
        </a:accent3>
        <a:accent4>
          <a:srgbClr val="DADADA"/>
        </a:accent4>
        <a:accent5>
          <a:srgbClr val="AAADCA"/>
        </a:accent5>
        <a:accent6>
          <a:srgbClr val="5097CC"/>
        </a:accent6>
        <a:hlink>
          <a:srgbClr val="66CCFF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2D2015"/>
        </a:dk1>
        <a:lt1>
          <a:srgbClr val="FFFFFF"/>
        </a:lt1>
        <a:dk2>
          <a:srgbClr val="A17A4B"/>
        </a:dk2>
        <a:lt2>
          <a:srgbClr val="DFC08D"/>
        </a:lt2>
        <a:accent1>
          <a:srgbClr val="8C7B70"/>
        </a:accent1>
        <a:accent2>
          <a:srgbClr val="354FBB"/>
        </a:accent2>
        <a:accent3>
          <a:srgbClr val="CDBEB1"/>
        </a:accent3>
        <a:accent4>
          <a:srgbClr val="DADADA"/>
        </a:accent4>
        <a:accent5>
          <a:srgbClr val="C5BFBB"/>
        </a:accent5>
        <a:accent6>
          <a:srgbClr val="2F47A9"/>
        </a:accent6>
        <a:hlink>
          <a:srgbClr val="CCB400"/>
        </a:hlink>
        <a:folHlink>
          <a:srgbClr val="BEC9C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77777"/>
        </a:dk1>
        <a:lt1>
          <a:srgbClr val="FFFFFF"/>
        </a:lt1>
        <a:dk2>
          <a:srgbClr val="A1A496"/>
        </a:dk2>
        <a:lt2>
          <a:srgbClr val="D1D1CB"/>
        </a:lt2>
        <a:accent1>
          <a:srgbClr val="909082"/>
        </a:accent1>
        <a:accent2>
          <a:srgbClr val="6484C4"/>
        </a:accent2>
        <a:accent3>
          <a:srgbClr val="CDCFC9"/>
        </a:accent3>
        <a:accent4>
          <a:srgbClr val="DADADA"/>
        </a:accent4>
        <a:accent5>
          <a:srgbClr val="C6C6C1"/>
        </a:accent5>
        <a:accent6>
          <a:srgbClr val="5A77B1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E3E5C"/>
        </a:dk1>
        <a:lt1>
          <a:srgbClr val="FFFFFF"/>
        </a:lt1>
        <a:dk2>
          <a:srgbClr val="819DC5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C1CCD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5A58"/>
        </a:dk1>
        <a:lt1>
          <a:srgbClr val="99CCFF"/>
        </a:lt1>
        <a:dk2>
          <a:srgbClr val="0099CC"/>
        </a:dk2>
        <a:lt2>
          <a:srgbClr val="CCECFF"/>
        </a:lt2>
        <a:accent1>
          <a:srgbClr val="256487"/>
        </a:accent1>
        <a:accent2>
          <a:srgbClr val="6D6FC7"/>
        </a:accent2>
        <a:accent3>
          <a:srgbClr val="AACAE2"/>
        </a:accent3>
        <a:accent4>
          <a:srgbClr val="82AEDA"/>
        </a:accent4>
        <a:accent5>
          <a:srgbClr val="ACB8C3"/>
        </a:accent5>
        <a:accent6>
          <a:srgbClr val="6264B4"/>
        </a:accent6>
        <a:hlink>
          <a:srgbClr val="85A8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B2B2B2"/>
        </a:dk1>
        <a:lt1>
          <a:srgbClr val="DEF6F1"/>
        </a:lt1>
        <a:dk2>
          <a:srgbClr val="FFFFFF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979797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C8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777777"/>
        </a:dk1>
        <a:lt1>
          <a:srgbClr val="CCFFFF"/>
        </a:lt1>
        <a:dk2>
          <a:srgbClr val="CCECFF"/>
        </a:dk2>
        <a:lt2>
          <a:srgbClr val="99CCFF"/>
        </a:lt2>
        <a:accent1>
          <a:srgbClr val="99CCFF"/>
        </a:accent1>
        <a:accent2>
          <a:srgbClr val="003399"/>
        </a:accent2>
        <a:accent3>
          <a:srgbClr val="E2F4FF"/>
        </a:accent3>
        <a:accent4>
          <a:srgbClr val="AEDADA"/>
        </a:accent4>
        <a:accent5>
          <a:srgbClr val="CAE2FF"/>
        </a:accent5>
        <a:accent6>
          <a:srgbClr val="002D8A"/>
        </a:accent6>
        <a:hlink>
          <a:srgbClr val="FF505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F8F8F8"/>
        </a:dk1>
        <a:lt1>
          <a:srgbClr val="FFFFFF"/>
        </a:lt1>
        <a:dk2>
          <a:srgbClr val="DDDDDD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C1F00"/>
        </a:dk1>
        <a:lt1>
          <a:srgbClr val="FFF8EB"/>
        </a:lt1>
        <a:dk2>
          <a:srgbClr val="FFEBD7"/>
        </a:dk2>
        <a:lt2>
          <a:srgbClr val="FFFFF7"/>
        </a:lt2>
        <a:accent1>
          <a:srgbClr val="CC3300"/>
        </a:accent1>
        <a:accent2>
          <a:srgbClr val="BE7960"/>
        </a:accent2>
        <a:accent3>
          <a:srgbClr val="FFF3E8"/>
        </a:accent3>
        <a:accent4>
          <a:srgbClr val="DAD4C9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969696"/>
        </a:dk1>
        <a:lt1>
          <a:srgbClr val="F8F8F8"/>
        </a:lt1>
        <a:dk2>
          <a:srgbClr val="DDDDDD"/>
        </a:dk2>
        <a:lt2>
          <a:srgbClr val="CC9900"/>
        </a:lt2>
        <a:accent1>
          <a:srgbClr val="DFBB05"/>
        </a:accent1>
        <a:accent2>
          <a:srgbClr val="FF9966"/>
        </a:accent2>
        <a:accent3>
          <a:srgbClr val="EBEBEB"/>
        </a:accent3>
        <a:accent4>
          <a:srgbClr val="D4D4D4"/>
        </a:accent4>
        <a:accent5>
          <a:srgbClr val="ECDAAA"/>
        </a:accent5>
        <a:accent6>
          <a:srgbClr val="E78A5C"/>
        </a:accent6>
        <a:hlink>
          <a:srgbClr val="CC330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808080"/>
        </a:dk1>
        <a:lt1>
          <a:srgbClr val="F8F8F8"/>
        </a:lt1>
        <a:dk2>
          <a:srgbClr val="EAEAEA"/>
        </a:dk2>
        <a:lt2>
          <a:srgbClr val="FFFFFF"/>
        </a:lt2>
        <a:accent1>
          <a:srgbClr val="99CCFF"/>
        </a:accent1>
        <a:accent2>
          <a:srgbClr val="9999FF"/>
        </a:accent2>
        <a:accent3>
          <a:srgbClr val="F3F3F3"/>
        </a:accent3>
        <a:accent4>
          <a:srgbClr val="D4D4D4"/>
        </a:accent4>
        <a:accent5>
          <a:srgbClr val="CAE2FF"/>
        </a:accent5>
        <a:accent6>
          <a:srgbClr val="8A8AE7"/>
        </a:accent6>
        <a:hlink>
          <a:srgbClr val="3333CC"/>
        </a:hlink>
        <a:folHlink>
          <a:srgbClr val="892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FF"/>
        </a:dk2>
        <a:lt2>
          <a:srgbClr val="CCECFF"/>
        </a:lt2>
        <a:accent1>
          <a:srgbClr val="3366CC"/>
        </a:accent1>
        <a:accent2>
          <a:srgbClr val="004570"/>
        </a:accent2>
        <a:accent3>
          <a:srgbClr val="AAAAFF"/>
        </a:accent3>
        <a:accent4>
          <a:srgbClr val="DADADA"/>
        </a:accent4>
        <a:accent5>
          <a:srgbClr val="ADB8E2"/>
        </a:accent5>
        <a:accent6>
          <a:srgbClr val="003E65"/>
        </a:accent6>
        <a:hlink>
          <a:srgbClr val="99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808080"/>
        </a:dk1>
        <a:lt1>
          <a:srgbClr val="FFFFFF"/>
        </a:lt1>
        <a:dk2>
          <a:srgbClr val="CCCCFF"/>
        </a:dk2>
        <a:lt2>
          <a:srgbClr val="F8F8F8"/>
        </a:lt2>
        <a:accent1>
          <a:srgbClr val="85ADDD"/>
        </a:accent1>
        <a:accent2>
          <a:srgbClr val="333399"/>
        </a:accent2>
        <a:accent3>
          <a:srgbClr val="E2E2FF"/>
        </a:accent3>
        <a:accent4>
          <a:srgbClr val="DADADA"/>
        </a:accent4>
        <a:accent5>
          <a:srgbClr val="C2D3EB"/>
        </a:accent5>
        <a:accent6>
          <a:srgbClr val="2D2D8A"/>
        </a:accent6>
        <a:hlink>
          <a:srgbClr val="0250C2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TM01072146</Template>
  <TotalTime>342</TotalTime>
  <Words>105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TM01072146</vt:lpstr>
      <vt:lpstr>PowerPoint Presentation</vt:lpstr>
      <vt:lpstr>Boží povolání člověka</vt:lpstr>
      <vt:lpstr>Boží povolání člověka</vt:lpstr>
      <vt:lpstr>Boží povolání člověka</vt:lpstr>
      <vt:lpstr>Boží povolání člověka</vt:lpstr>
      <vt:lpstr>Boží povolání člověka</vt:lpstr>
      <vt:lpstr>Boží povolání člověka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Jiří Pospíšil</cp:lastModifiedBy>
  <cp:revision>25</cp:revision>
  <cp:lastPrinted>1601-01-01T00:00:00Z</cp:lastPrinted>
  <dcterms:created xsi:type="dcterms:W3CDTF">1601-01-01T00:00:00Z</dcterms:created>
  <dcterms:modified xsi:type="dcterms:W3CDTF">2015-07-05T06:21:31Z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TC010721461033</vt:lpwstr>
  </property>
</Properties>
</file>