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9" r:id="rId4"/>
    <p:sldId id="293" r:id="rId5"/>
    <p:sldId id="290" r:id="rId6"/>
    <p:sldId id="296" r:id="rId7"/>
    <p:sldId id="295" r:id="rId8"/>
    <p:sldId id="294" r:id="rId9"/>
    <p:sldId id="292" r:id="rId10"/>
    <p:sldId id="297" r:id="rId11"/>
    <p:sldId id="29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 autoAdjust="0"/>
    <p:restoredTop sz="94727" autoAdjust="0"/>
  </p:normalViewPr>
  <p:slideViewPr>
    <p:cSldViewPr>
      <p:cViewPr varScale="1">
        <p:scale>
          <a:sx n="93" d="100"/>
          <a:sy n="93" d="100"/>
        </p:scale>
        <p:origin x="-4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79625"/>
            <a:ext cx="7772400" cy="155575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cs-CZ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noProof="0" smtClean="0"/>
              <a:t>Click to edit Master subtitle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600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362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943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087673-FFA7-AF45-A720-F11C817E44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B1CE4-D278-5746-9531-890607F9DF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54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06363"/>
            <a:ext cx="2000250" cy="5989637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06363"/>
            <a:ext cx="5848350" cy="5989637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C2EF1-69FC-0749-B7AC-2100C51B67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51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DD312-81D5-4643-ABD9-6A523CBBFC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78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7D090-D025-8544-8818-D2D70739A52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6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2D89-67DC-FB40-998A-51DF38C782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05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7AC7A-DD2A-F34F-8D11-333268B6DD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25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3A132-E6D3-E746-A534-AB4B519054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13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4BCCA-7057-C346-9DEA-43AE2FA86D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04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7258A-F244-CC4E-9A3A-BF880CA7DF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5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4948E-1BCB-784E-B018-ED02B185BE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78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06363"/>
            <a:ext cx="8001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001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6248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248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2648A53-FEA0-9C46-8E36-74B29416225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sword/::CzeB21:Luk%25C3%25A1%25C5%25A1%2010/2" TargetMode="External"/><Relationship Id="rId4" Type="http://schemas.openxmlformats.org/officeDocument/2006/relationships/hyperlink" Target="file://localhost/sword/::CzeB21:Luk%25C3%25A1%25C5%25A1%2010/3" TargetMode="External"/><Relationship Id="rId5" Type="http://schemas.openxmlformats.org/officeDocument/2006/relationships/hyperlink" Target="file://localhost/sword/::CzeB21:Luk%25C3%25A1%25C5%25A1%2010/4" TargetMode="External"/><Relationship Id="rId6" Type="http://schemas.openxmlformats.org/officeDocument/2006/relationships/hyperlink" Target="file://localhost/sword/::CzeB21:Luk%25C3%25A1%25C5%25A1%2010/5" TargetMode="External"/><Relationship Id="rId7" Type="http://schemas.openxmlformats.org/officeDocument/2006/relationships/hyperlink" Target="file://localhost/sword/::CzeB21:Luk%25C3%25A1%25C5%25A1%2010/6" TargetMode="External"/><Relationship Id="rId8" Type="http://schemas.openxmlformats.org/officeDocument/2006/relationships/hyperlink" Target="file://localhost/sword/::CzeB21:Luk%25C3%25A1%25C5%25A1%2010/7" TargetMode="External"/><Relationship Id="rId9" Type="http://schemas.openxmlformats.org/officeDocument/2006/relationships/hyperlink" Target="file://localhost/sword/::CzeB21:Luk%25C3%25A1%25C5%25A1%2010/8" TargetMode="External"/><Relationship Id="rId10" Type="http://schemas.openxmlformats.org/officeDocument/2006/relationships/hyperlink" Target="file://localhost/sword/::CzeB21:Luk%25C3%25A1%25C5%25A1%2010/9" TargetMode="External"/><Relationship Id="rId1" Type="http://schemas.openxmlformats.org/officeDocument/2006/relationships/slideLayout" Target="../slideLayouts/slideLayout10.xml"/><Relationship Id="rId2" Type="http://schemas.openxmlformats.org/officeDocument/2006/relationships/hyperlink" Target="file://localhost/sword/::CzeB21:Luk%25C3%25A1%25C5%25A1%2010/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sword/::CzeB21:Luk%25C3%25A1%25C5%25A1%2010/18" TargetMode="External"/><Relationship Id="rId4" Type="http://schemas.openxmlformats.org/officeDocument/2006/relationships/hyperlink" Target="file://localhost/sword/::CzeB21:Luk%25C3%25A1%25C5%25A1%2010/19" TargetMode="External"/><Relationship Id="rId5" Type="http://schemas.openxmlformats.org/officeDocument/2006/relationships/hyperlink" Target="file://localhost/sword/::CzeB21:Luk%25C3%25A1%25C5%25A1%2010/20" TargetMode="External"/><Relationship Id="rId1" Type="http://schemas.openxmlformats.org/officeDocument/2006/relationships/slideLayout" Target="../slideLayouts/slideLayout10.xml"/><Relationship Id="rId2" Type="http://schemas.openxmlformats.org/officeDocument/2006/relationships/hyperlink" Target="file://localhost/sword/::CzeB21:Luk%25C3%25A1%25C5%25A1%2010/17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 smtClean="0"/>
              <a:t>AC Bučovice, </a:t>
            </a:r>
            <a:r>
              <a:rPr lang="cs-CZ" sz="2000" dirty="0" smtClean="0"/>
              <a:t>12. </a:t>
            </a:r>
            <a:r>
              <a:rPr lang="cs-CZ" sz="2000" dirty="0" smtClean="0"/>
              <a:t>7. 2015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1594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6363"/>
            <a:ext cx="8763000" cy="960437"/>
          </a:xfrm>
        </p:spPr>
        <p:txBody>
          <a:bodyPr/>
          <a:lstStyle/>
          <a:p>
            <a:r>
              <a:rPr lang="cs-CZ" sz="2400" dirty="0"/>
              <a:t>Boží povolání člověka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8458200" cy="4876800"/>
          </a:xfrm>
        </p:spPr>
        <p:txBody>
          <a:bodyPr vert="horz"/>
          <a:lstStyle/>
          <a:p>
            <a:pPr marL="0" indent="0">
              <a:buNone/>
            </a:pPr>
            <a:r>
              <a:rPr lang="cs-CZ" sz="2400" dirty="0" smtClean="0"/>
              <a:t>APLIKACE praktická: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Přijmi své povolání</a:t>
            </a:r>
            <a:endParaRPr lang="cs-CZ" sz="2400" dirty="0"/>
          </a:p>
          <a:p>
            <a:r>
              <a:rPr lang="cs-CZ" sz="2400" dirty="0" smtClean="0"/>
              <a:t>Vyzkoušej pomazání</a:t>
            </a:r>
            <a:endParaRPr lang="cs-CZ" sz="2400" dirty="0"/>
          </a:p>
          <a:p>
            <a:r>
              <a:rPr lang="cs-CZ" sz="2400" dirty="0" smtClean="0"/>
              <a:t>Vydej svědectví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9750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555750"/>
          </a:xfrm>
        </p:spPr>
        <p:txBody>
          <a:bodyPr/>
          <a:lstStyle/>
          <a:p>
            <a:r>
              <a:rPr lang="cs-CZ" sz="3600" dirty="0" smtClean="0"/>
              <a:t>Jak žít v pomazání</a:t>
            </a:r>
            <a:endParaRPr lang="cs-CZ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/>
              <a:t>AC Bučovice, </a:t>
            </a:r>
            <a:r>
              <a:rPr lang="cs-CZ" sz="2000" dirty="0" smtClean="0"/>
              <a:t>12. </a:t>
            </a:r>
            <a:r>
              <a:rPr lang="cs-CZ" sz="2000" dirty="0"/>
              <a:t>7. 2015</a:t>
            </a:r>
          </a:p>
        </p:txBody>
      </p:sp>
    </p:spTree>
    <p:extLst>
      <p:ext uri="{BB962C8B-B14F-4D97-AF65-F5344CB8AC3E}">
        <p14:creationId xmlns:p14="http://schemas.microsoft.com/office/powerpoint/2010/main" val="356388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555750"/>
          </a:xfrm>
        </p:spPr>
        <p:txBody>
          <a:bodyPr/>
          <a:lstStyle/>
          <a:p>
            <a:r>
              <a:rPr lang="cs-CZ" sz="3600" dirty="0" smtClean="0"/>
              <a:t>Jak žít v pomazání</a:t>
            </a:r>
            <a:endParaRPr lang="cs-CZ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/>
              <a:t>AC Bučovice, </a:t>
            </a:r>
            <a:r>
              <a:rPr lang="cs-CZ" sz="2000" dirty="0" smtClean="0"/>
              <a:t>12. </a:t>
            </a:r>
            <a:r>
              <a:rPr lang="cs-CZ" sz="2000" dirty="0"/>
              <a:t>7. 2015</a:t>
            </a:r>
          </a:p>
        </p:txBody>
      </p:sp>
    </p:spTree>
    <p:extLst>
      <p:ext uri="{BB962C8B-B14F-4D97-AF65-F5344CB8AC3E}">
        <p14:creationId xmlns:p14="http://schemas.microsoft.com/office/powerpoint/2010/main" val="119428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Jak žít v pomazání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cs-CZ" dirty="0" smtClean="0"/>
              <a:t>Osobní zkušenosti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Zkušenosti druhých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74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Jak žít v pomazání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cs-CZ" b="1" dirty="0" smtClean="0"/>
              <a:t>Definice: POMAZANÍ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 smtClean="0"/>
              <a:t>Odděluje</a:t>
            </a:r>
          </a:p>
          <a:p>
            <a:pPr marL="514350" indent="-514350">
              <a:buAutoNum type="alphaLcParenR"/>
            </a:pPr>
            <a:r>
              <a:rPr lang="cs-CZ" dirty="0" smtClean="0"/>
              <a:t>Posvěcuje</a:t>
            </a:r>
          </a:p>
          <a:p>
            <a:pPr marL="514350" indent="-514350">
              <a:buAutoNum type="alphaLcParenR"/>
            </a:pPr>
            <a:r>
              <a:rPr lang="cs-CZ" dirty="0" smtClean="0"/>
              <a:t>Zmoc</a:t>
            </a:r>
            <a:r>
              <a:rPr lang="cs-CZ" dirty="0" smtClean="0"/>
              <a:t>ňuje</a:t>
            </a:r>
          </a:p>
          <a:p>
            <a:pPr marL="514350" indent="-514350">
              <a:buAutoNum type="alphaLcParenR"/>
            </a:pPr>
            <a:r>
              <a:rPr lang="cs-CZ" dirty="0" smtClean="0"/>
              <a:t>Je to dar</a:t>
            </a:r>
          </a:p>
          <a:p>
            <a:pPr marL="514350" indent="-514350">
              <a:buAutoNum type="alphaLcParenR"/>
            </a:pPr>
            <a:r>
              <a:rPr lang="cs-CZ" dirty="0" smtClean="0"/>
              <a:t>Má být v úctě</a:t>
            </a:r>
          </a:p>
          <a:p>
            <a:pPr marL="514350" indent="-514350">
              <a:buAutoNum type="alphaLcParenR"/>
            </a:pPr>
            <a:r>
              <a:rPr lang="cs-CZ" dirty="0" smtClean="0"/>
              <a:t>Má opozici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21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Jak žít v pomazání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113150"/>
            <a:ext cx="8839200" cy="5715000"/>
          </a:xfrm>
        </p:spPr>
        <p:txBody>
          <a:bodyPr vert="horz"/>
          <a:lstStyle/>
          <a:p>
            <a:pPr marL="0" indent="0">
              <a:buNone/>
            </a:pPr>
            <a:r>
              <a:rPr lang="cs-CZ" sz="2400" b="1" i="1" dirty="0"/>
              <a:t>Lukáš 10</a:t>
            </a:r>
            <a:r>
              <a:rPr lang="cs-CZ" sz="2400" b="1" i="1" dirty="0" smtClean="0"/>
              <a:t>:</a:t>
            </a:r>
            <a:r>
              <a:rPr lang="cs-CZ" sz="2400" i="1" dirty="0" smtClean="0">
                <a:hlinkClick r:id="rId2" action="ppaction://hlinkfile"/>
              </a:rPr>
              <a:t>1</a:t>
            </a:r>
            <a:r>
              <a:rPr lang="cs-CZ" sz="2400" i="1" dirty="0" smtClean="0"/>
              <a:t>  </a:t>
            </a:r>
            <a:r>
              <a:rPr lang="cs-CZ" sz="2400" i="1" dirty="0"/>
              <a:t>Potom Pán určil dalších dvaasedmdesát a vyslal je před sebou po dvou do každého města a místa, kam měl sám přijít. </a:t>
            </a:r>
            <a:r>
              <a:rPr lang="cs-CZ" sz="2400" i="1" dirty="0">
                <a:hlinkClick r:id="rId3" action="ppaction://hlinkfile"/>
              </a:rPr>
              <a:t>2</a:t>
            </a:r>
            <a:r>
              <a:rPr lang="cs-CZ" sz="2400" i="1" dirty="0"/>
              <a:t>  Řekl jim: "Žeň je obrovská, ale dělníků málo. Proto proste Pána žně, ať vypudí dělníky na svou žeň. </a:t>
            </a:r>
            <a:r>
              <a:rPr lang="cs-CZ" sz="2400" i="1" dirty="0">
                <a:hlinkClick r:id="rId4" action="ppaction://hlinkfile"/>
              </a:rPr>
              <a:t>3</a:t>
            </a:r>
            <a:r>
              <a:rPr lang="cs-CZ" sz="2400" i="1" dirty="0"/>
              <a:t>  Jděte. Hle, posílám vás jako beránky mezi vlky. </a:t>
            </a:r>
            <a:r>
              <a:rPr lang="cs-CZ" sz="2400" i="1" dirty="0">
                <a:hlinkClick r:id="rId5" action="ppaction://hlinkfile"/>
              </a:rPr>
              <a:t>4</a:t>
            </a:r>
            <a:r>
              <a:rPr lang="cs-CZ" sz="2400" i="1" dirty="0"/>
              <a:t>  Neberte s sebou měšec ani mošnu ani obuv a s nikým se po cestě nezdravte. </a:t>
            </a:r>
            <a:r>
              <a:rPr lang="cs-CZ" sz="2400" i="1" dirty="0">
                <a:hlinkClick r:id="rId6" action="ppaction://hlinkfile"/>
              </a:rPr>
              <a:t>5</a:t>
            </a:r>
            <a:r>
              <a:rPr lang="cs-CZ" sz="2400" i="1" dirty="0"/>
              <a:t>  Do kteréhokoli domu vejdete, nejdříve řekněte: ‚Pokoj tomuto domu.' </a:t>
            </a:r>
            <a:r>
              <a:rPr lang="cs-CZ" sz="2400" i="1" dirty="0">
                <a:hlinkClick r:id="rId7" action="ppaction://hlinkfile"/>
              </a:rPr>
              <a:t>6</a:t>
            </a:r>
            <a:r>
              <a:rPr lang="cs-CZ" sz="2400" i="1" dirty="0"/>
              <a:t>  Bude-li tam přítel pokoje, váš pokoj spočine na něm; a pokud ne, navrátí se k vám. </a:t>
            </a:r>
            <a:r>
              <a:rPr lang="cs-CZ" sz="2400" i="1" dirty="0">
                <a:hlinkClick r:id="rId8" action="ppaction://hlinkfile"/>
              </a:rPr>
              <a:t>7</a:t>
            </a:r>
            <a:r>
              <a:rPr lang="cs-CZ" sz="2400" i="1" dirty="0"/>
              <a:t>  V tom domě zůstávejte a jezte a pijte, co nabízejí - dělník si přece zaslouží svou mzdu. Nepřecházejte z domu do domu. </a:t>
            </a:r>
            <a:r>
              <a:rPr lang="cs-CZ" sz="2400" i="1" dirty="0">
                <a:hlinkClick r:id="rId9" action="ppaction://hlinkfile"/>
              </a:rPr>
              <a:t>8</a:t>
            </a:r>
            <a:r>
              <a:rPr lang="cs-CZ" sz="2400" i="1" dirty="0"/>
              <a:t>  V kterémkoli městě vás přijmou, jezte, co vám nabídnou. </a:t>
            </a:r>
            <a:r>
              <a:rPr lang="cs-CZ" sz="2400" i="1" dirty="0">
                <a:hlinkClick r:id="rId10" action="ppaction://hlinkfile"/>
              </a:rPr>
              <a:t>9</a:t>
            </a:r>
            <a:r>
              <a:rPr lang="cs-CZ" sz="2400" i="1" dirty="0"/>
              <a:t>  Uzdravujte v tom městě nemocné a říkejte jim: ‚Přišlo k vám Boží království.'</a:t>
            </a:r>
            <a:endParaRPr lang="cs-CZ" sz="2400" dirty="0"/>
          </a:p>
          <a:p>
            <a:pPr marL="0" indent="0">
              <a:buNone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427894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Jak žít v pomazání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cs-CZ" b="1" dirty="0" smtClean="0"/>
              <a:t>Jak získat pomazání: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 smtClean="0"/>
              <a:t>Pán si je vybral</a:t>
            </a:r>
          </a:p>
          <a:p>
            <a:pPr marL="514350" indent="-514350">
              <a:buAutoNum type="alphaLcParenR"/>
            </a:pPr>
            <a:r>
              <a:rPr lang="cs-CZ" dirty="0" smtClean="0"/>
              <a:t>Pán je vyslal a zmocnil</a:t>
            </a:r>
          </a:p>
          <a:p>
            <a:pPr marL="514350" indent="-514350">
              <a:buAutoNum type="alphaLcParenR"/>
            </a:pPr>
            <a:r>
              <a:rPr lang="cs-CZ" dirty="0" smtClean="0"/>
              <a:t>Pán jim dal instrukce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Pán jim ukázal cíl jejich služby/povolání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29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Jak žít v pomazání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113150"/>
            <a:ext cx="8839200" cy="5715000"/>
          </a:xfrm>
        </p:spPr>
        <p:txBody>
          <a:bodyPr vert="horz"/>
          <a:lstStyle/>
          <a:p>
            <a:pPr marL="0" indent="0">
              <a:buNone/>
            </a:pPr>
            <a:r>
              <a:rPr lang="cs-CZ" sz="2400" b="1" i="1" dirty="0"/>
              <a:t>Lukáš 10</a:t>
            </a:r>
            <a:r>
              <a:rPr lang="cs-CZ" sz="2400" b="1" i="1" dirty="0" smtClean="0"/>
              <a:t>: </a:t>
            </a:r>
            <a:r>
              <a:rPr lang="cs-CZ" sz="2400" i="1" dirty="0" smtClean="0">
                <a:hlinkClick r:id="rId2" action="ppaction://hlinkfile"/>
              </a:rPr>
              <a:t>17</a:t>
            </a:r>
            <a:r>
              <a:rPr lang="cs-CZ" sz="2400" i="1" dirty="0" smtClean="0"/>
              <a:t>  </a:t>
            </a:r>
            <a:r>
              <a:rPr lang="cs-CZ" sz="2400" i="1" dirty="0"/>
              <a:t>Když se těch dvaasedmdesát vrátilo, radostně mu říkali: "Pane, i démoni se nám poddávají ve tvém jménu!" </a:t>
            </a:r>
            <a:r>
              <a:rPr lang="cs-CZ" sz="2400" i="1" dirty="0">
                <a:hlinkClick r:id="rId3" action="ppaction://hlinkfile"/>
              </a:rPr>
              <a:t>18</a:t>
            </a:r>
            <a:r>
              <a:rPr lang="cs-CZ" sz="2400" i="1" dirty="0"/>
              <a:t>  Odpověděl jim: "Viděl jsem, jak satan spadl z nebe jako blesk. </a:t>
            </a:r>
            <a:r>
              <a:rPr lang="cs-CZ" sz="2400" i="1" dirty="0">
                <a:hlinkClick r:id="rId4" action="ppaction://hlinkfile"/>
              </a:rPr>
              <a:t>19</a:t>
            </a:r>
            <a:r>
              <a:rPr lang="cs-CZ" sz="2400" i="1" dirty="0"/>
              <a:t>  Hle, uděluji vám moc šlapat po hadech a štírech i po veškeré síle nepřítele a vůbec nic vám neublíží. </a:t>
            </a:r>
            <a:r>
              <a:rPr lang="cs-CZ" sz="2400" i="1" dirty="0">
                <a:hlinkClick r:id="rId5" action="ppaction://hlinkfile"/>
              </a:rPr>
              <a:t>20</a:t>
            </a:r>
            <a:r>
              <a:rPr lang="cs-CZ" sz="2400" i="1" dirty="0"/>
              <a:t>  Neradujte se ale z toho, že se vám poddávají duchové; radujte se, že vaše jména jsou zapsána v nebesích."</a:t>
            </a:r>
            <a:endParaRPr lang="cs-CZ" sz="2400" dirty="0"/>
          </a:p>
          <a:p>
            <a:pPr marL="0" indent="0">
              <a:buNone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7112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Jak žít v pomazání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19200"/>
            <a:ext cx="8001000" cy="4572000"/>
          </a:xfrm>
        </p:spPr>
        <p:txBody>
          <a:bodyPr vert="horz"/>
          <a:lstStyle/>
          <a:p>
            <a:pPr marL="0" indent="0">
              <a:buNone/>
            </a:pPr>
            <a:r>
              <a:rPr lang="cs-CZ" b="1" dirty="0" smtClean="0"/>
              <a:t>Jak žít v pomazání: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 smtClean="0"/>
              <a:t>Oni šli</a:t>
            </a:r>
          </a:p>
          <a:p>
            <a:pPr marL="514350" indent="-514350">
              <a:buAutoNum type="alphaLcParenR"/>
            </a:pPr>
            <a:r>
              <a:rPr lang="cs-CZ" dirty="0" smtClean="0"/>
              <a:t>Oni se divili co Bůh skrze ně dělá</a:t>
            </a:r>
          </a:p>
          <a:p>
            <a:pPr marL="514350" indent="-514350">
              <a:buAutoNum type="alphaLcParenR"/>
            </a:pPr>
            <a:r>
              <a:rPr lang="cs-CZ" dirty="0" smtClean="0"/>
              <a:t>Oni přijímají další instrukce</a:t>
            </a:r>
          </a:p>
          <a:p>
            <a:pPr marL="914400" lvl="1" indent="-514350">
              <a:buAutoNum type="alphaLcParenR"/>
            </a:pPr>
            <a:r>
              <a:rPr lang="cs-CZ" sz="2400" dirty="0" smtClean="0"/>
              <a:t>Jsme v duchovním boji</a:t>
            </a:r>
          </a:p>
          <a:p>
            <a:pPr marL="914400" lvl="1" indent="-514350">
              <a:buAutoNum type="alphaLcParenR"/>
            </a:pPr>
            <a:r>
              <a:rPr lang="cs-CZ" sz="2400" dirty="0" smtClean="0"/>
              <a:t>kdo je nepřítel</a:t>
            </a:r>
          </a:p>
          <a:p>
            <a:pPr marL="914400" lvl="1" indent="-514350">
              <a:buAutoNum type="alphaLcParenR"/>
            </a:pPr>
            <a:r>
              <a:rPr lang="cs-CZ" sz="2400" dirty="0" smtClean="0"/>
              <a:t>autorita nad duchovním světem</a:t>
            </a:r>
          </a:p>
          <a:p>
            <a:pPr marL="914400" lvl="1" indent="-514350">
              <a:buAutoNum type="alphaLcParenR"/>
            </a:pPr>
            <a:r>
              <a:rPr lang="cs-CZ" sz="2400" dirty="0"/>
              <a:t>v</a:t>
            </a:r>
            <a:r>
              <a:rPr lang="cs-CZ" sz="2400" dirty="0" smtClean="0"/>
              <a:t>ítězství nad strachem</a:t>
            </a:r>
          </a:p>
          <a:p>
            <a:pPr marL="914400" lvl="1" indent="-514350">
              <a:buAutoNum type="alphaLcParenR"/>
            </a:pPr>
            <a:r>
              <a:rPr lang="cs-CZ" sz="2400" dirty="0"/>
              <a:t>u</a:t>
            </a:r>
            <a:r>
              <a:rPr lang="cs-CZ" sz="2400" dirty="0" smtClean="0"/>
              <a:t>držení si cíle služby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87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6363"/>
            <a:ext cx="8763000" cy="960437"/>
          </a:xfrm>
        </p:spPr>
        <p:txBody>
          <a:bodyPr/>
          <a:lstStyle/>
          <a:p>
            <a:r>
              <a:rPr lang="cs-CZ" sz="2400" dirty="0"/>
              <a:t>Boží povolání člověka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8458200" cy="4876800"/>
          </a:xfrm>
        </p:spPr>
        <p:txBody>
          <a:bodyPr vert="horz"/>
          <a:lstStyle/>
          <a:p>
            <a:pPr marL="0" indent="0">
              <a:buNone/>
            </a:pPr>
            <a:r>
              <a:rPr lang="cs-CZ" sz="2400" dirty="0" smtClean="0"/>
              <a:t>APLIKACE: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1) nechej se na 1. místě povolat Bohem</a:t>
            </a:r>
          </a:p>
          <a:p>
            <a:r>
              <a:rPr lang="cs-CZ" sz="2400" dirty="0"/>
              <a:t>2) přijmi instrukce od Boha</a:t>
            </a:r>
          </a:p>
          <a:p>
            <a:r>
              <a:rPr lang="cs-CZ" sz="2400" dirty="0"/>
              <a:t>3) vyjdi </a:t>
            </a:r>
            <a:r>
              <a:rPr lang="cs-CZ" sz="2400" dirty="0" smtClean="0"/>
              <a:t>ve víře v pomazání </a:t>
            </a:r>
          </a:p>
          <a:p>
            <a:r>
              <a:rPr lang="cs-CZ" sz="2400" dirty="0" smtClean="0"/>
              <a:t>4</a:t>
            </a:r>
            <a:r>
              <a:rPr lang="cs-CZ" sz="2400" dirty="0"/>
              <a:t>) připrav se na duchovní boj</a:t>
            </a:r>
          </a:p>
          <a:p>
            <a:r>
              <a:rPr lang="cs-CZ" sz="2400" dirty="0"/>
              <a:t>5) vždy si hlídej cíl </a:t>
            </a:r>
            <a:r>
              <a:rPr lang="cs-CZ" sz="2400" dirty="0" smtClean="0"/>
              <a:t>Tvé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981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M01072146">
  <a:themeElements>
    <a:clrScheme name="Office Theme 12">
      <a:dk1>
        <a:srgbClr val="003366"/>
      </a:dk1>
      <a:lt1>
        <a:srgbClr val="FFFFFF"/>
      </a:lt1>
      <a:dk2>
        <a:srgbClr val="0000FF"/>
      </a:dk2>
      <a:lt2>
        <a:srgbClr val="CCECFF"/>
      </a:lt2>
      <a:accent1>
        <a:srgbClr val="3366CC"/>
      </a:accent1>
      <a:accent2>
        <a:srgbClr val="004570"/>
      </a:accent2>
      <a:accent3>
        <a:srgbClr val="AAAAFF"/>
      </a:accent3>
      <a:accent4>
        <a:srgbClr val="DADADA"/>
      </a:accent4>
      <a:accent5>
        <a:srgbClr val="ADB8E2"/>
      </a:accent5>
      <a:accent6>
        <a:srgbClr val="003E65"/>
      </a:accent6>
      <a:hlink>
        <a:srgbClr val="99CCFF"/>
      </a:hlink>
      <a:folHlink>
        <a:srgbClr val="FFE701"/>
      </a:folHlink>
    </a:clrScheme>
    <a:fontScheme name="Office Theme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336699"/>
        </a:dk1>
        <a:lt1>
          <a:srgbClr val="FFFFFF"/>
        </a:lt1>
        <a:dk2>
          <a:srgbClr val="969696"/>
        </a:dk2>
        <a:lt2>
          <a:srgbClr val="E3EBF1"/>
        </a:lt2>
        <a:accent1>
          <a:srgbClr val="003399"/>
        </a:accent1>
        <a:accent2>
          <a:srgbClr val="59A7E1"/>
        </a:accent2>
        <a:accent3>
          <a:srgbClr val="C9C9C9"/>
        </a:accent3>
        <a:accent4>
          <a:srgbClr val="DADADA"/>
        </a:accent4>
        <a:accent5>
          <a:srgbClr val="AAADCA"/>
        </a:accent5>
        <a:accent6>
          <a:srgbClr val="5097CC"/>
        </a:accent6>
        <a:hlink>
          <a:srgbClr val="66CCFF"/>
        </a:hlink>
        <a:folHlink>
          <a:srgbClr val="F8F8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2D2015"/>
        </a:dk1>
        <a:lt1>
          <a:srgbClr val="FFFFFF"/>
        </a:lt1>
        <a:dk2>
          <a:srgbClr val="A17A4B"/>
        </a:dk2>
        <a:lt2>
          <a:srgbClr val="DFC08D"/>
        </a:lt2>
        <a:accent1>
          <a:srgbClr val="8C7B70"/>
        </a:accent1>
        <a:accent2>
          <a:srgbClr val="354FBB"/>
        </a:accent2>
        <a:accent3>
          <a:srgbClr val="CDBEB1"/>
        </a:accent3>
        <a:accent4>
          <a:srgbClr val="DADADA"/>
        </a:accent4>
        <a:accent5>
          <a:srgbClr val="C5BFBB"/>
        </a:accent5>
        <a:accent6>
          <a:srgbClr val="2F47A9"/>
        </a:accent6>
        <a:hlink>
          <a:srgbClr val="CCB400"/>
        </a:hlink>
        <a:folHlink>
          <a:srgbClr val="BEC9C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77777"/>
        </a:dk1>
        <a:lt1>
          <a:srgbClr val="FFFFFF"/>
        </a:lt1>
        <a:dk2>
          <a:srgbClr val="A1A496"/>
        </a:dk2>
        <a:lt2>
          <a:srgbClr val="D1D1CB"/>
        </a:lt2>
        <a:accent1>
          <a:srgbClr val="909082"/>
        </a:accent1>
        <a:accent2>
          <a:srgbClr val="6484C4"/>
        </a:accent2>
        <a:accent3>
          <a:srgbClr val="CDCFC9"/>
        </a:accent3>
        <a:accent4>
          <a:srgbClr val="DADADA"/>
        </a:accent4>
        <a:accent5>
          <a:srgbClr val="C6C6C1"/>
        </a:accent5>
        <a:accent6>
          <a:srgbClr val="5A77B1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E3E5C"/>
        </a:dk1>
        <a:lt1>
          <a:srgbClr val="FFFFFF"/>
        </a:lt1>
        <a:dk2>
          <a:srgbClr val="819DC5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C1CCD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5A58"/>
        </a:dk1>
        <a:lt1>
          <a:srgbClr val="99CCFF"/>
        </a:lt1>
        <a:dk2>
          <a:srgbClr val="0099CC"/>
        </a:dk2>
        <a:lt2>
          <a:srgbClr val="CCECFF"/>
        </a:lt2>
        <a:accent1>
          <a:srgbClr val="256487"/>
        </a:accent1>
        <a:accent2>
          <a:srgbClr val="6D6FC7"/>
        </a:accent2>
        <a:accent3>
          <a:srgbClr val="AACAE2"/>
        </a:accent3>
        <a:accent4>
          <a:srgbClr val="82AEDA"/>
        </a:accent4>
        <a:accent5>
          <a:srgbClr val="ACB8C3"/>
        </a:accent5>
        <a:accent6>
          <a:srgbClr val="6264B4"/>
        </a:accent6>
        <a:hlink>
          <a:srgbClr val="85A8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B2B2B2"/>
        </a:dk1>
        <a:lt1>
          <a:srgbClr val="DEF6F1"/>
        </a:lt1>
        <a:dk2>
          <a:srgbClr val="FFFFFF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979797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C8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777777"/>
        </a:dk1>
        <a:lt1>
          <a:srgbClr val="CCFFFF"/>
        </a:lt1>
        <a:dk2>
          <a:srgbClr val="CCECFF"/>
        </a:dk2>
        <a:lt2>
          <a:srgbClr val="99CCFF"/>
        </a:lt2>
        <a:accent1>
          <a:srgbClr val="99CCFF"/>
        </a:accent1>
        <a:accent2>
          <a:srgbClr val="003399"/>
        </a:accent2>
        <a:accent3>
          <a:srgbClr val="E2F4FF"/>
        </a:accent3>
        <a:accent4>
          <a:srgbClr val="AEDADA"/>
        </a:accent4>
        <a:accent5>
          <a:srgbClr val="CAE2FF"/>
        </a:accent5>
        <a:accent6>
          <a:srgbClr val="002D8A"/>
        </a:accent6>
        <a:hlink>
          <a:srgbClr val="FF5050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F8F8F8"/>
        </a:dk1>
        <a:lt1>
          <a:srgbClr val="FFFFFF"/>
        </a:lt1>
        <a:dk2>
          <a:srgbClr val="DDDDDD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D4D4D4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5C1F00"/>
        </a:dk1>
        <a:lt1>
          <a:srgbClr val="FFF8EB"/>
        </a:lt1>
        <a:dk2>
          <a:srgbClr val="FFEBD7"/>
        </a:dk2>
        <a:lt2>
          <a:srgbClr val="FFFFF7"/>
        </a:lt2>
        <a:accent1>
          <a:srgbClr val="CC3300"/>
        </a:accent1>
        <a:accent2>
          <a:srgbClr val="BE7960"/>
        </a:accent2>
        <a:accent3>
          <a:srgbClr val="FFF3E8"/>
        </a:accent3>
        <a:accent4>
          <a:srgbClr val="DAD4C9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969696"/>
        </a:dk1>
        <a:lt1>
          <a:srgbClr val="F8F8F8"/>
        </a:lt1>
        <a:dk2>
          <a:srgbClr val="DDDDDD"/>
        </a:dk2>
        <a:lt2>
          <a:srgbClr val="CC9900"/>
        </a:lt2>
        <a:accent1>
          <a:srgbClr val="DFBB05"/>
        </a:accent1>
        <a:accent2>
          <a:srgbClr val="FF9966"/>
        </a:accent2>
        <a:accent3>
          <a:srgbClr val="EBEBEB"/>
        </a:accent3>
        <a:accent4>
          <a:srgbClr val="D4D4D4"/>
        </a:accent4>
        <a:accent5>
          <a:srgbClr val="ECDAAA"/>
        </a:accent5>
        <a:accent6>
          <a:srgbClr val="E78A5C"/>
        </a:accent6>
        <a:hlink>
          <a:srgbClr val="CC3300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808080"/>
        </a:dk1>
        <a:lt1>
          <a:srgbClr val="F8F8F8"/>
        </a:lt1>
        <a:dk2>
          <a:srgbClr val="EAEAEA"/>
        </a:dk2>
        <a:lt2>
          <a:srgbClr val="FFFFFF"/>
        </a:lt2>
        <a:accent1>
          <a:srgbClr val="99CCFF"/>
        </a:accent1>
        <a:accent2>
          <a:srgbClr val="9999FF"/>
        </a:accent2>
        <a:accent3>
          <a:srgbClr val="F3F3F3"/>
        </a:accent3>
        <a:accent4>
          <a:srgbClr val="D4D4D4"/>
        </a:accent4>
        <a:accent5>
          <a:srgbClr val="CAE2FF"/>
        </a:accent5>
        <a:accent6>
          <a:srgbClr val="8A8AE7"/>
        </a:accent6>
        <a:hlink>
          <a:srgbClr val="3333CC"/>
        </a:hlink>
        <a:folHlink>
          <a:srgbClr val="8927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FF"/>
        </a:dk2>
        <a:lt2>
          <a:srgbClr val="CCECFF"/>
        </a:lt2>
        <a:accent1>
          <a:srgbClr val="3366CC"/>
        </a:accent1>
        <a:accent2>
          <a:srgbClr val="004570"/>
        </a:accent2>
        <a:accent3>
          <a:srgbClr val="AAAAFF"/>
        </a:accent3>
        <a:accent4>
          <a:srgbClr val="DADADA"/>
        </a:accent4>
        <a:accent5>
          <a:srgbClr val="ADB8E2"/>
        </a:accent5>
        <a:accent6>
          <a:srgbClr val="003E65"/>
        </a:accent6>
        <a:hlink>
          <a:srgbClr val="99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808080"/>
        </a:dk1>
        <a:lt1>
          <a:srgbClr val="FFFFFF"/>
        </a:lt1>
        <a:dk2>
          <a:srgbClr val="CCCCFF"/>
        </a:dk2>
        <a:lt2>
          <a:srgbClr val="F8F8F8"/>
        </a:lt2>
        <a:accent1>
          <a:srgbClr val="85ADDD"/>
        </a:accent1>
        <a:accent2>
          <a:srgbClr val="333399"/>
        </a:accent2>
        <a:accent3>
          <a:srgbClr val="E2E2FF"/>
        </a:accent3>
        <a:accent4>
          <a:srgbClr val="DADADA"/>
        </a:accent4>
        <a:accent5>
          <a:srgbClr val="C2D3EB"/>
        </a:accent5>
        <a:accent6>
          <a:srgbClr val="2D2D8A"/>
        </a:accent6>
        <a:hlink>
          <a:srgbClr val="0250C2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TM01072146</Template>
  <TotalTime>357</TotalTime>
  <Words>458</Words>
  <Application>Microsoft Macintosh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TM01072146</vt:lpstr>
      <vt:lpstr>PowerPoint Presentation</vt:lpstr>
      <vt:lpstr>Jak žít v pomazání</vt:lpstr>
      <vt:lpstr>Jak žít v pomazání</vt:lpstr>
      <vt:lpstr>Jak žít v pomazání</vt:lpstr>
      <vt:lpstr>Jak žít v pomazání</vt:lpstr>
      <vt:lpstr>Jak žít v pomazání</vt:lpstr>
      <vt:lpstr>Jak žít v pomazání</vt:lpstr>
      <vt:lpstr>Jak žít v pomazání</vt:lpstr>
      <vt:lpstr>Boží povolání člověka</vt:lpstr>
      <vt:lpstr>Boží povolání člověka</vt:lpstr>
      <vt:lpstr>Jak žít v pomazání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Jiří Pospíšil</cp:lastModifiedBy>
  <cp:revision>27</cp:revision>
  <cp:lastPrinted>1601-01-01T00:00:00Z</cp:lastPrinted>
  <dcterms:created xsi:type="dcterms:W3CDTF">1601-01-01T00:00:00Z</dcterms:created>
  <dcterms:modified xsi:type="dcterms:W3CDTF">2015-07-12T06:18:06Z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TC010721461033</vt:lpwstr>
  </property>
</Properties>
</file>