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/>
    <p:restoredTop sz="94728"/>
  </p:normalViewPr>
  <p:slideViewPr>
    <p:cSldViewPr snapToGrid="0" snapToObjects="1">
      <p:cViewPr varScale="1">
        <p:scale>
          <a:sx n="87" d="100"/>
          <a:sy n="87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06.09.15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1796303"/>
            <a:ext cx="70866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26541" y="6275294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 Bučovice, 6. 9. 2015, </a:t>
            </a:r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1796303"/>
            <a:ext cx="70866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se Bůh </a:t>
            </a:r>
            <a:r>
              <a:rPr lang="cs-CZ" dirty="0" smtClean="0"/>
              <a:t>projevuje ?</a:t>
            </a:r>
          </a:p>
          <a:p>
            <a:endParaRPr lang="cs-CZ" dirty="0"/>
          </a:p>
          <a:p>
            <a:r>
              <a:rPr lang="cs-CZ" dirty="0" smtClean="0"/>
              <a:t> Duch svatý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80330" y="6234953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 Bučovice, 6. 9. 2015, Jirka Pospíšil</a:t>
            </a:r>
          </a:p>
        </p:txBody>
      </p:sp>
    </p:spTree>
    <p:extLst>
      <p:ext uri="{BB962C8B-B14F-4D97-AF65-F5344CB8AC3E}">
        <p14:creationId xmlns:p14="http://schemas.microsoft.com/office/powerpoint/2010/main" val="1749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1796303"/>
            <a:ext cx="70866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se Bůh </a:t>
            </a:r>
            <a:r>
              <a:rPr lang="cs-CZ" dirty="0" smtClean="0"/>
              <a:t>projevuje ?</a:t>
            </a:r>
          </a:p>
          <a:p>
            <a:endParaRPr lang="cs-CZ" dirty="0"/>
          </a:p>
          <a:p>
            <a:r>
              <a:rPr lang="cs-CZ" dirty="0" smtClean="0"/>
              <a:t> Duch svatý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80330" y="6234953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 Bučovice, 6. 9. 2015, Jirka Pospíšil</a:t>
            </a: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Zkušenosti s Božími projevy</a:t>
            </a:r>
          </a:p>
          <a:p>
            <a:pPr marL="0" indent="0">
              <a:buNone/>
            </a:pPr>
            <a:endParaRPr lang="cs-CZ" b="1" i="1" dirty="0"/>
          </a:p>
          <a:p>
            <a:r>
              <a:rPr lang="cs-CZ" dirty="0"/>
              <a:t>Bůh je živý a projevuje se mezi </a:t>
            </a:r>
            <a:r>
              <a:rPr lang="cs-CZ" dirty="0" smtClean="0"/>
              <a:t>námi</a:t>
            </a:r>
          </a:p>
          <a:p>
            <a:r>
              <a:rPr lang="cs-CZ" dirty="0" smtClean="0"/>
              <a:t>Křesťanství </a:t>
            </a:r>
            <a:r>
              <a:rPr lang="cs-CZ" dirty="0"/>
              <a:t>je něco živého – ne filozofie – setkání s </a:t>
            </a:r>
            <a:r>
              <a:rPr lang="cs-CZ" dirty="0" smtClean="0"/>
              <a:t>Bohem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Bible popisuje Boha různými způsoby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Duch svatý</a:t>
            </a:r>
          </a:p>
          <a:p>
            <a:pPr marL="0" indent="0">
              <a:buNone/>
            </a:pPr>
            <a:endParaRPr lang="cs-CZ" b="1" i="1" dirty="0"/>
          </a:p>
          <a:p>
            <a:r>
              <a:rPr lang="cs-CZ" dirty="0" smtClean="0"/>
              <a:t>RUACH </a:t>
            </a:r>
            <a:r>
              <a:rPr lang="cs-CZ" dirty="0"/>
              <a:t>(</a:t>
            </a:r>
            <a:r>
              <a:rPr lang="cs-CZ" dirty="0" err="1"/>
              <a:t>ž</a:t>
            </a:r>
            <a:r>
              <a:rPr lang="cs-CZ" dirty="0"/>
              <a:t>.) - znamená duch, vzduch, vítr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PARAKLETOS - </a:t>
            </a:r>
            <a:r>
              <a:rPr lang="cs-CZ" dirty="0"/>
              <a:t>doslovně „ten, který je </a:t>
            </a:r>
            <a:r>
              <a:rPr lang="cs-CZ" dirty="0" smtClean="0"/>
              <a:t>přivolaný,</a:t>
            </a:r>
            <a:r>
              <a:rPr lang="cs-CZ" dirty="0"/>
              <a:t> </a:t>
            </a:r>
            <a:r>
              <a:rPr lang="cs-CZ" dirty="0" smtClean="0"/>
              <a:t>Těšitel</a:t>
            </a:r>
            <a:r>
              <a:rPr lang="cs-CZ" dirty="0"/>
              <a:t>,  </a:t>
            </a:r>
            <a:r>
              <a:rPr lang="cs-CZ" dirty="0" smtClean="0"/>
              <a:t>Zastánce</a:t>
            </a:r>
          </a:p>
        </p:txBody>
      </p:sp>
    </p:spTree>
    <p:extLst>
      <p:ext uri="{BB962C8B-B14F-4D97-AF65-F5344CB8AC3E}">
        <p14:creationId xmlns:p14="http://schemas.microsoft.com/office/powerpoint/2010/main" val="802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dirty="0" smtClean="0"/>
              <a:t>Duch svatý – symboly</a:t>
            </a:r>
          </a:p>
          <a:p>
            <a:r>
              <a:rPr lang="cs-CZ" dirty="0" smtClean="0"/>
              <a:t>Voda</a:t>
            </a:r>
          </a:p>
          <a:p>
            <a:r>
              <a:rPr lang="cs-CZ" dirty="0" smtClean="0"/>
              <a:t>Pomazání</a:t>
            </a:r>
            <a:endParaRPr lang="cs-CZ" dirty="0"/>
          </a:p>
          <a:p>
            <a:r>
              <a:rPr lang="cs-CZ" dirty="0" smtClean="0"/>
              <a:t>Oheň</a:t>
            </a:r>
          </a:p>
          <a:p>
            <a:r>
              <a:rPr lang="cs-CZ" dirty="0" smtClean="0"/>
              <a:t>Oblak a světlo</a:t>
            </a:r>
          </a:p>
          <a:p>
            <a:r>
              <a:rPr lang="cs-CZ" dirty="0" smtClean="0"/>
              <a:t>Pečeť</a:t>
            </a:r>
            <a:endParaRPr lang="cs-CZ" dirty="0"/>
          </a:p>
          <a:p>
            <a:r>
              <a:rPr lang="cs-CZ" dirty="0" smtClean="0"/>
              <a:t>Ruka</a:t>
            </a:r>
          </a:p>
          <a:p>
            <a:r>
              <a:rPr lang="cs-CZ" dirty="0" smtClean="0"/>
              <a:t>Prst</a:t>
            </a:r>
          </a:p>
          <a:p>
            <a:r>
              <a:rPr lang="cs-CZ" dirty="0"/>
              <a:t>H</a:t>
            </a:r>
            <a:r>
              <a:rPr lang="cs-CZ" dirty="0" smtClean="0"/>
              <a:t>olubice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9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Duch svatý – co v nás </a:t>
            </a:r>
            <a:r>
              <a:rPr lang="cs-CZ" b="1" i="1" dirty="0" err="1" smtClean="0"/>
              <a:t>vypůsobuje</a:t>
            </a:r>
            <a:r>
              <a:rPr lang="cs-CZ" b="1" i="1" dirty="0" smtClean="0"/>
              <a:t>:</a:t>
            </a:r>
          </a:p>
          <a:p>
            <a:r>
              <a:rPr lang="cs-CZ" dirty="0"/>
              <a:t>J</a:t>
            </a:r>
            <a:r>
              <a:rPr lang="cs-CZ" dirty="0" smtClean="0"/>
              <a:t>ednomyslnost</a:t>
            </a:r>
          </a:p>
          <a:p>
            <a:r>
              <a:rPr lang="cs-CZ" dirty="0" smtClean="0"/>
              <a:t>Opilost / radost</a:t>
            </a:r>
            <a:endParaRPr lang="cs-CZ" dirty="0"/>
          </a:p>
          <a:p>
            <a:r>
              <a:rPr lang="cs-CZ" dirty="0" smtClean="0"/>
              <a:t>Ovoce, dary, úřady, působení moci</a:t>
            </a:r>
          </a:p>
          <a:p>
            <a:r>
              <a:rPr lang="cs-CZ" dirty="0" smtClean="0"/>
              <a:t>Evangelizaci v moci</a:t>
            </a:r>
          </a:p>
          <a:p>
            <a:r>
              <a:rPr lang="cs-CZ" dirty="0" smtClean="0"/>
              <a:t>Změnu srdce</a:t>
            </a:r>
            <a:endParaRPr lang="cs-CZ" dirty="0"/>
          </a:p>
          <a:p>
            <a:r>
              <a:rPr lang="cs-CZ" dirty="0" smtClean="0"/>
              <a:t>Přímluvu</a:t>
            </a:r>
          </a:p>
        </p:txBody>
      </p:sp>
    </p:spTree>
    <p:extLst>
      <p:ext uri="{BB962C8B-B14F-4D97-AF65-F5344CB8AC3E}">
        <p14:creationId xmlns:p14="http://schemas.microsoft.com/office/powerpoint/2010/main" val="11832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/>
              <a:t>Lk</a:t>
            </a:r>
            <a:r>
              <a:rPr lang="cs-CZ" sz="2800" dirty="0"/>
              <a:t> 24,49: </a:t>
            </a:r>
            <a:r>
              <a:rPr lang="cs-CZ" sz="2800" i="1" dirty="0"/>
              <a:t>"Zůstávejte ve městě, dokud nebudete vybaveni mocí z výsosti</a:t>
            </a:r>
            <a:r>
              <a:rPr lang="cs-CZ" sz="2800" i="1" dirty="0" smtClean="0"/>
              <a:t>.“</a:t>
            </a:r>
          </a:p>
          <a:p>
            <a:pPr marL="0" indent="0">
              <a:buNone/>
            </a:pPr>
            <a:r>
              <a:rPr lang="cs-CZ" sz="2800" dirty="0" smtClean="0"/>
              <a:t>Sk </a:t>
            </a:r>
            <a:r>
              <a:rPr lang="cs-CZ" sz="2800" dirty="0"/>
              <a:t>1,8: </a:t>
            </a:r>
            <a:r>
              <a:rPr lang="cs-CZ" sz="2800" i="1" dirty="0"/>
              <a:t>"Až na vás sestoupí Duch sv., budete vybaveni silou (mocí) a budete mými svědky v Jeruzalémě, v celém Judsku a Samařsku, ano až na konec země</a:t>
            </a:r>
            <a:r>
              <a:rPr lang="cs-CZ" sz="2800" i="1" dirty="0" smtClean="0"/>
              <a:t>.“</a:t>
            </a:r>
          </a:p>
          <a:p>
            <a:pPr marL="0" indent="0">
              <a:buNone/>
            </a:pPr>
            <a:r>
              <a:rPr lang="cs-CZ" sz="2800" i="1" dirty="0" smtClean="0"/>
              <a:t> </a:t>
            </a:r>
            <a:r>
              <a:rPr lang="cs-CZ" sz="2800" dirty="0"/>
              <a:t>1 </a:t>
            </a:r>
            <a:r>
              <a:rPr lang="cs-CZ" sz="2800" dirty="0" err="1"/>
              <a:t>Kor</a:t>
            </a:r>
            <a:r>
              <a:rPr lang="cs-CZ" sz="2800" dirty="0"/>
              <a:t> 4,20: </a:t>
            </a:r>
            <a:r>
              <a:rPr lang="cs-CZ" sz="2800" i="1" dirty="0"/>
              <a:t>"Boží království se přece nezakládá na slovech, ale na </a:t>
            </a:r>
            <a:r>
              <a:rPr lang="cs-CZ" sz="2800" i="1" dirty="0" smtClean="0"/>
              <a:t>síle."</a:t>
            </a:r>
            <a:endParaRPr lang="cs-CZ" sz="28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1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Co tyto verš mluví o Duchu svatém a o </a:t>
            </a:r>
            <a:r>
              <a:rPr lang="cs-CZ" sz="2800" dirty="0" smtClean="0"/>
              <a:t>nás. </a:t>
            </a:r>
            <a:br>
              <a:rPr lang="cs-CZ" sz="2800" dirty="0" smtClean="0"/>
            </a:br>
            <a:r>
              <a:rPr lang="cs-CZ" sz="2800" dirty="0" smtClean="0"/>
              <a:t>    Obsahují 3 důležité pravdy: </a:t>
            </a:r>
            <a:endParaRPr lang="cs-CZ" sz="28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každý </a:t>
            </a:r>
            <a:r>
              <a:rPr lang="cs-CZ" sz="2800" dirty="0"/>
              <a:t>věřící musí být sám zcela zmocněn Duchem </a:t>
            </a:r>
            <a:r>
              <a:rPr lang="cs-CZ" sz="2800" dirty="0" smtClean="0"/>
              <a:t>svatým</a:t>
            </a:r>
            <a:endParaRPr lang="cs-CZ" sz="28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každý </a:t>
            </a:r>
            <a:r>
              <a:rPr lang="cs-CZ" sz="2800" dirty="0"/>
              <a:t>věřící, když je takto Duchem zmocněn, má svým osobním svědectvím získávat druhé pro </a:t>
            </a:r>
            <a:r>
              <a:rPr lang="cs-CZ" sz="2800" dirty="0" smtClean="0"/>
              <a:t>Krista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tímto </a:t>
            </a:r>
            <a:r>
              <a:rPr lang="cs-CZ" sz="2800" dirty="0"/>
              <a:t>způsobem se má  svědectví Kristovo rozšířit za hradby Jeruzaléma do celého </a:t>
            </a:r>
            <a:r>
              <a:rPr lang="cs-CZ" sz="2800" dirty="0" smtClean="0"/>
              <a:t>Judska,  má </a:t>
            </a:r>
            <a:r>
              <a:rPr lang="cs-CZ" sz="2800" dirty="0"/>
              <a:t>zasáhnout i </a:t>
            </a:r>
            <a:r>
              <a:rPr lang="cs-CZ" sz="2800" dirty="0" err="1" smtClean="0"/>
              <a:t>Samařsko</a:t>
            </a:r>
            <a:r>
              <a:rPr lang="cs-CZ" sz="2800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86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Bůh projevuje 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Duch </a:t>
            </a:r>
            <a:r>
              <a:rPr lang="cs-CZ" dirty="0"/>
              <a:t>svatý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Jak má vypadat církev, která je zmocněná Duchem?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Co pro to můžeš udělat Ty !?!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73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93</TotalTime>
  <Words>276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Tradition</vt:lpstr>
      <vt:lpstr>PowerPoint Presentation</vt:lpstr>
      <vt:lpstr>PowerPoint Presentation</vt:lpstr>
      <vt:lpstr>Jak se Bůh projevuje ? Duch svatý </vt:lpstr>
      <vt:lpstr>Jak se Bůh projevuje ? Duch svatý </vt:lpstr>
      <vt:lpstr>Jak se Bůh projevuje ? Duch svatý </vt:lpstr>
      <vt:lpstr>Jak se Bůh projevuje ? Duch svatý </vt:lpstr>
      <vt:lpstr>Jak se Bůh projevuje ? Duch svatý </vt:lpstr>
      <vt:lpstr>Jak se Bůh projevuje ? Duch svatý </vt:lpstr>
      <vt:lpstr>Jak se Bůh projevuje ? Duch svatý </vt:lpstr>
      <vt:lpstr>PowerPoint Presentation</vt:lpstr>
    </vt:vector>
  </TitlesOfParts>
  <Company>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Pospisil</dc:creator>
  <cp:lastModifiedBy>Jiří Pospíšil</cp:lastModifiedBy>
  <cp:revision>20</cp:revision>
  <dcterms:created xsi:type="dcterms:W3CDTF">2013-02-03T07:09:11Z</dcterms:created>
  <dcterms:modified xsi:type="dcterms:W3CDTF">2015-09-06T06:18:22Z</dcterms:modified>
</cp:coreProperties>
</file>