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9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57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80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1731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93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4226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24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776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45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5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19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21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413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114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70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11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25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836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  <p:sldLayoutId id="2147483844" r:id="rId15"/>
    <p:sldLayoutId id="21474838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8000" dirty="0" smtClean="0"/>
              <a:t>Láska</a:t>
            </a:r>
            <a:endParaRPr lang="cs-CZ" sz="8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Martina Zachrlová 25</a:t>
            </a:r>
            <a:r>
              <a:rPr lang="cs-CZ" sz="2000" dirty="0"/>
              <a:t>. 10. 2015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237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Jeho láska trvá navěky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40x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5400" dirty="0" smtClean="0"/>
              <a:t>Zdůrazněno a potvrzeno!</a:t>
            </a:r>
          </a:p>
          <a:p>
            <a:pPr marL="0" indent="0">
              <a:buNone/>
            </a:pPr>
            <a:endParaRPr lang="cs-CZ" sz="1900" dirty="0" smtClean="0"/>
          </a:p>
          <a:p>
            <a:r>
              <a:rPr lang="cs-CZ" sz="8000" dirty="0" smtClean="0">
                <a:solidFill>
                  <a:schemeClr val="accent1">
                    <a:lumMod val="75000"/>
                  </a:schemeClr>
                </a:solidFill>
              </a:rPr>
              <a:t>Bůh tě miluje </a:t>
            </a:r>
            <a:r>
              <a:rPr lang="cs-CZ" sz="8000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endParaRPr lang="cs-CZ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8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36551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/>
              <a:t>Bůh = láska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7351"/>
            <a:ext cx="8596668" cy="47148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1.Korintským 13:4-8</a:t>
            </a:r>
            <a:endParaRPr lang="cs-CZ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cs-CZ" sz="2800" dirty="0" smtClean="0"/>
              <a:t> </a:t>
            </a:r>
            <a:r>
              <a:rPr lang="cs-CZ" sz="2800" dirty="0"/>
              <a:t>Láska je trpělivá, je laskavá, láska nezávidí, láska se nevychloubá ani nepovyšuje;</a:t>
            </a: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cs-CZ" sz="2800" dirty="0"/>
              <a:t> není hrubá, nehledá svůj prospěch, není vznětlivá, nepočítá křivdy,</a:t>
            </a: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cs-CZ" sz="2800" dirty="0"/>
              <a:t> není škodolibá, ale raduje se z pravdy;</a:t>
            </a: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cs-CZ" sz="2800" dirty="0"/>
              <a:t> všechno snáší, všemu věří, vždycky doufá, všechno vydrží.</a:t>
            </a: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cs-CZ" sz="2800" dirty="0"/>
              <a:t> Láska nikdy neskončí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9211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Ovoce ducha v nás – jak se k sobě chovat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7200" dirty="0" smtClean="0"/>
              <a:t>Chovejme se k sobě tak, jako Bůh k nám.. </a:t>
            </a:r>
            <a:r>
              <a:rPr lang="cs-CZ" sz="7200" dirty="0" smtClean="0">
                <a:sym typeface="Wingdings" panose="05000000000000000000" pitchFamily="2" charset="2"/>
              </a:rPr>
              <a:t>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377979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409575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Bůh = láska.</a:t>
            </a:r>
            <a:br>
              <a:rPr lang="cs-CZ" sz="4000" dirty="0" smtClean="0"/>
            </a:br>
            <a:r>
              <a:rPr lang="cs-CZ" sz="4000" dirty="0" smtClean="0"/>
              <a:t>Bůh je k nám: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85975"/>
            <a:ext cx="9152466" cy="43719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1.Korintským 13:4-8</a:t>
            </a: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cs-CZ" sz="2800" dirty="0"/>
              <a:t> </a:t>
            </a:r>
            <a:r>
              <a:rPr lang="cs-CZ" sz="2800" dirty="0" smtClean="0"/>
              <a:t>Bůh </a:t>
            </a:r>
            <a:r>
              <a:rPr lang="cs-CZ" sz="2800" dirty="0"/>
              <a:t>je </a:t>
            </a:r>
            <a:r>
              <a:rPr lang="cs-CZ" sz="2800" dirty="0" smtClean="0"/>
              <a:t>trpělivý, </a:t>
            </a:r>
            <a:r>
              <a:rPr lang="cs-CZ" sz="2800" dirty="0"/>
              <a:t>je </a:t>
            </a:r>
            <a:r>
              <a:rPr lang="cs-CZ" sz="2800" dirty="0" smtClean="0"/>
              <a:t>laskavý, Bůh </a:t>
            </a:r>
            <a:r>
              <a:rPr lang="cs-CZ" sz="2800" dirty="0"/>
              <a:t>nezávidí, </a:t>
            </a:r>
            <a:r>
              <a:rPr lang="cs-CZ" sz="2800" dirty="0" smtClean="0"/>
              <a:t>Bůh </a:t>
            </a:r>
            <a:r>
              <a:rPr lang="cs-CZ" sz="2800" dirty="0"/>
              <a:t>se nevychloubá ani nepovyšuje;</a:t>
            </a: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cs-CZ" sz="2800" dirty="0"/>
              <a:t> není </a:t>
            </a:r>
            <a:r>
              <a:rPr lang="cs-CZ" sz="2800" dirty="0" smtClean="0"/>
              <a:t>hrubý, </a:t>
            </a:r>
            <a:r>
              <a:rPr lang="cs-CZ" sz="2800" dirty="0"/>
              <a:t>nehledá svůj prospěch, není </a:t>
            </a:r>
            <a:r>
              <a:rPr lang="cs-CZ" sz="2800" dirty="0" smtClean="0"/>
              <a:t>vznětlivý, </a:t>
            </a:r>
            <a:r>
              <a:rPr lang="cs-CZ" sz="2800" dirty="0"/>
              <a:t>nepočítá křivdy,</a:t>
            </a: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cs-CZ" sz="2800" dirty="0"/>
              <a:t> není </a:t>
            </a:r>
            <a:r>
              <a:rPr lang="cs-CZ" sz="2800" dirty="0" smtClean="0"/>
              <a:t>škodolibý, </a:t>
            </a:r>
            <a:r>
              <a:rPr lang="cs-CZ" sz="2800" dirty="0"/>
              <a:t>ale raduje se z pravdy;</a:t>
            </a: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cs-CZ" sz="2800" dirty="0"/>
              <a:t> všechno snáší, všemu věří, vždycky doufá, všechno vydrží.</a:t>
            </a: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cs-CZ" sz="2800" dirty="0"/>
              <a:t> </a:t>
            </a:r>
            <a:r>
              <a:rPr lang="cs-CZ" sz="2800" dirty="0" smtClean="0"/>
              <a:t>Bůh </a:t>
            </a:r>
            <a:r>
              <a:rPr lang="cs-CZ" sz="2800" dirty="0"/>
              <a:t>nikdy neskončí.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35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Láska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6600" dirty="0" smtClean="0"/>
          </a:p>
          <a:p>
            <a:pPr marL="0" indent="0">
              <a:buNone/>
            </a:pPr>
            <a:r>
              <a:rPr lang="cs-CZ" sz="6600" dirty="0" smtClean="0"/>
              <a:t>Bez lásky nelze žít!!!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351479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Láska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dirty="0" smtClean="0"/>
              <a:t>…rodičovská</a:t>
            </a:r>
            <a:r>
              <a:rPr lang="cs-CZ" sz="4800" dirty="0"/>
              <a:t>, sourozenecká, přátelská, platonická, láska k idolu, sebeláska, láska k vlasti, romantická, sexuální, vášnivá</a:t>
            </a:r>
            <a:r>
              <a:rPr lang="cs-CZ" sz="4800" dirty="0" smtClean="0"/>
              <a:t>.. atd</a:t>
            </a:r>
            <a:r>
              <a:rPr lang="cs-CZ" sz="4800" dirty="0"/>
              <a:t>. 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332555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1.Korintským </a:t>
            </a:r>
            <a:r>
              <a:rPr lang="cs-CZ" dirty="0" smtClean="0"/>
              <a:t>13:4-8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cs-CZ" sz="2800" dirty="0" smtClean="0"/>
              <a:t> Láska je trpělivá, je laskavá, láska nezávidí, láska se nevychloubá ani nepovyšuje;</a:t>
            </a:r>
          </a:p>
          <a:p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cs-CZ" sz="2800" dirty="0" smtClean="0"/>
              <a:t> </a:t>
            </a:r>
            <a:r>
              <a:rPr lang="cs-CZ" sz="2800" dirty="0"/>
              <a:t>není hrubá, nehledá svůj prospěch, není vznětlivá, nepočítá křivdy,</a:t>
            </a: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cs-CZ" sz="2800" dirty="0"/>
              <a:t> není škodolibá, ale raduje se z pravdy;</a:t>
            </a: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cs-CZ" sz="2800" dirty="0"/>
              <a:t> všechno snáší, všemu věří, vždycky doufá, </a:t>
            </a:r>
            <a:r>
              <a:rPr lang="cs-CZ" sz="2800" dirty="0" smtClean="0"/>
              <a:t>všechno vydrží.</a:t>
            </a:r>
          </a:p>
          <a:p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cs-CZ" sz="2800" dirty="0" smtClean="0"/>
              <a:t> Láska nikdy neskončí.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6436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90988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cs-CZ" sz="5300" dirty="0"/>
              <a:t>Od lásky je krůček k nenávisti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64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Láska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327524"/>
          </a:xfrm>
        </p:spPr>
        <p:txBody>
          <a:bodyPr>
            <a:noAutofit/>
          </a:bodyPr>
          <a:lstStyle/>
          <a:p>
            <a:r>
              <a:rPr lang="cs-CZ" sz="2800" dirty="0"/>
              <a:t>Boží láska se liší od lidské mimo jiné i jedním písmenem. Lidé často milují Až ... Bůh miluje Už. (Max Kašparů</a:t>
            </a:r>
            <a:r>
              <a:rPr lang="cs-CZ" sz="2800" dirty="0" smtClean="0"/>
              <a:t>)</a:t>
            </a:r>
          </a:p>
          <a:p>
            <a:r>
              <a:rPr lang="cs-CZ" sz="2800" dirty="0"/>
              <a:t>Hlavní formou, kterou se láska </a:t>
            </a:r>
            <a:r>
              <a:rPr lang="cs-CZ" sz="2800" dirty="0" smtClean="0"/>
              <a:t>projevuje, </a:t>
            </a:r>
            <a:r>
              <a:rPr lang="cs-CZ" sz="2800" dirty="0"/>
              <a:t>je pozornost. Nejobvyklejším a nejdůležitějším způsobem, kterým projevujeme svou pozornost, je slyšení. (M. </a:t>
            </a:r>
            <a:r>
              <a:rPr lang="cs-CZ" sz="2800" dirty="0" err="1"/>
              <a:t>Scott</a:t>
            </a:r>
            <a:r>
              <a:rPr lang="cs-CZ" sz="2800" dirty="0"/>
              <a:t> </a:t>
            </a:r>
            <a:r>
              <a:rPr lang="cs-CZ" sz="2800" dirty="0" err="1"/>
              <a:t>Peck</a:t>
            </a:r>
            <a:r>
              <a:rPr lang="cs-CZ" sz="2800" dirty="0" smtClean="0"/>
              <a:t>)</a:t>
            </a:r>
          </a:p>
          <a:p>
            <a:r>
              <a:rPr lang="cs-CZ" sz="2800" dirty="0"/>
              <a:t>Nemoc je nakažlivá, kéž </a:t>
            </a:r>
            <a:r>
              <a:rPr lang="cs-CZ" sz="2800" dirty="0" smtClean="0"/>
              <a:t>by byla </a:t>
            </a:r>
            <a:r>
              <a:rPr lang="cs-CZ" sz="2800" dirty="0"/>
              <a:t>i láska. (William Shakespeare)</a:t>
            </a:r>
          </a:p>
        </p:txBody>
      </p:sp>
    </p:spTree>
    <p:extLst>
      <p:ext uri="{BB962C8B-B14F-4D97-AF65-F5344CB8AC3E}">
        <p14:creationId xmlns:p14="http://schemas.microsoft.com/office/powerpoint/2010/main" val="39020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Láska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327524"/>
          </a:xfrm>
        </p:spPr>
        <p:txBody>
          <a:bodyPr>
            <a:noAutofit/>
          </a:bodyPr>
          <a:lstStyle/>
          <a:p>
            <a:r>
              <a:rPr lang="cs-CZ" sz="2400" dirty="0"/>
              <a:t>Kdyby na zemi vládla láska, nepotřebovali bychom zákony. (Aristoteles</a:t>
            </a:r>
            <a:r>
              <a:rPr lang="cs-CZ" sz="2400" dirty="0" smtClean="0"/>
              <a:t>)</a:t>
            </a:r>
          </a:p>
          <a:p>
            <a:r>
              <a:rPr lang="cs-CZ" sz="2400" dirty="0"/>
              <a:t>Laskavost je viditelný strom, jehož neviditelným kořenem je láska. (Andrej </a:t>
            </a:r>
            <a:r>
              <a:rPr lang="cs-CZ" sz="2400" dirty="0" err="1"/>
              <a:t>Dermek</a:t>
            </a:r>
            <a:r>
              <a:rPr lang="cs-CZ" sz="2400" dirty="0" smtClean="0"/>
              <a:t>)</a:t>
            </a:r>
          </a:p>
          <a:p>
            <a:r>
              <a:rPr lang="cs-CZ" sz="2400" dirty="0"/>
              <a:t>Milovat nějakého člověka znamená vidět </a:t>
            </a:r>
            <a:r>
              <a:rPr lang="cs-CZ" sz="2400" dirty="0" smtClean="0"/>
              <a:t>ho tak, </a:t>
            </a:r>
            <a:r>
              <a:rPr lang="cs-CZ" sz="2400" dirty="0"/>
              <a:t>jak ho vidí Bůh. (</a:t>
            </a:r>
            <a:r>
              <a:rPr lang="cs-CZ" sz="2400" dirty="0" err="1"/>
              <a:t>Fjodor</a:t>
            </a:r>
            <a:r>
              <a:rPr lang="cs-CZ" sz="2400" dirty="0"/>
              <a:t> Michajlovič </a:t>
            </a:r>
            <a:r>
              <a:rPr lang="cs-CZ" sz="2400" dirty="0" err="1"/>
              <a:t>Dostojevskij</a:t>
            </a:r>
            <a:r>
              <a:rPr lang="cs-CZ" sz="2400" dirty="0" smtClean="0"/>
              <a:t>)</a:t>
            </a:r>
          </a:p>
          <a:p>
            <a:r>
              <a:rPr lang="cs-CZ" sz="2400" dirty="0"/>
              <a:t>O Bohu smýšlejte s vírou, o bližním s láskou, o sobě s hlubokou pokorou. O Bohu povídejte s úctou, o bližním, jak byste chtěli, aby se mluvilo o vás, o sobě mluvte pokorně nebo mlčte. (Giovanni </a:t>
            </a:r>
            <a:r>
              <a:rPr lang="cs-CZ" sz="2400" dirty="0" err="1"/>
              <a:t>Melchior</a:t>
            </a:r>
            <a:r>
              <a:rPr lang="cs-CZ" sz="2400" dirty="0"/>
              <a:t> </a:t>
            </a:r>
            <a:r>
              <a:rPr lang="cs-CZ" sz="2400" dirty="0" err="1"/>
              <a:t>Bosco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807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Láska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28788"/>
            <a:ext cx="8596668" cy="4686299"/>
          </a:xfrm>
        </p:spPr>
        <p:txBody>
          <a:bodyPr>
            <a:noAutofit/>
          </a:bodyPr>
          <a:lstStyle/>
          <a:p>
            <a:r>
              <a:rPr lang="cs-CZ" sz="2400" dirty="0"/>
              <a:t>Zkušenost učí, že podstatou lásky není to, že se díváme jeden na druhého, ale že se díváme stejným směrem. (Antoine de Saint-Exupéry</a:t>
            </a:r>
            <a:r>
              <a:rPr lang="cs-CZ" sz="2400" dirty="0" smtClean="0"/>
              <a:t>)</a:t>
            </a:r>
          </a:p>
          <a:p>
            <a:r>
              <a:rPr lang="cs-CZ" sz="2400" dirty="0"/>
              <a:t>Jsem schopen vraždit z lásky; chodím s ostře </a:t>
            </a:r>
            <a:r>
              <a:rPr lang="cs-CZ" sz="2400" dirty="0" smtClean="0"/>
              <a:t>nabitým </a:t>
            </a:r>
            <a:r>
              <a:rPr lang="cs-CZ" sz="2400" dirty="0"/>
              <a:t>srdcem v hrudi. (Julius Bartoška</a:t>
            </a:r>
            <a:r>
              <a:rPr lang="cs-CZ" sz="2400" dirty="0" smtClean="0"/>
              <a:t>)</a:t>
            </a:r>
          </a:p>
          <a:p>
            <a:r>
              <a:rPr lang="cs-CZ" sz="2400" dirty="0"/>
              <a:t>Vím, Bůh nepotřebuje nikoho, ale Ježíš chce, abychom měli podíl na jeho starostech o lidi. Nepotřebuje naše díla, ale potřebuje naši lásku. (Terezie z </a:t>
            </a:r>
            <a:r>
              <a:rPr lang="cs-CZ" sz="2400" dirty="0" err="1"/>
              <a:t>Lisieux</a:t>
            </a:r>
            <a:r>
              <a:rPr lang="cs-CZ" sz="2400" dirty="0" smtClean="0"/>
              <a:t>)</a:t>
            </a:r>
          </a:p>
          <a:p>
            <a:r>
              <a:rPr lang="cs-CZ" sz="2400" dirty="0"/>
              <a:t>Usmívej se na každého, nezáleží na tom kdo to je, a to ti pomůže, že porosteš do větší lásky vůči každému. (Matka Tereza)</a:t>
            </a:r>
          </a:p>
        </p:txBody>
      </p:sp>
    </p:spTree>
    <p:extLst>
      <p:ext uri="{BB962C8B-B14F-4D97-AF65-F5344CB8AC3E}">
        <p14:creationId xmlns:p14="http://schemas.microsoft.com/office/powerpoint/2010/main" val="7867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Láska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Zlo se rodí vždy tam, kde chybí láska. (Hermann Hesse</a:t>
            </a:r>
            <a:r>
              <a:rPr lang="cs-CZ" sz="2800" dirty="0" smtClean="0"/>
              <a:t>)</a:t>
            </a:r>
          </a:p>
          <a:p>
            <a:r>
              <a:rPr lang="cs-CZ" sz="2800" dirty="0"/>
              <a:t>Vše na tomto světě se dá napravit jen jemným teplem lásky, poněvadž jinak je to nemožno. (Jan Amos Komenský</a:t>
            </a:r>
            <a:r>
              <a:rPr lang="cs-CZ" sz="2800" dirty="0" smtClean="0"/>
              <a:t>)</a:t>
            </a:r>
          </a:p>
          <a:p>
            <a:r>
              <a:rPr lang="cs-CZ" sz="2800" dirty="0"/>
              <a:t>„Kdo řekl, že láska je slepá? Ta jediná vidí dobře: objevuje krásy, kde druzí nevidí nic…“ (André </a:t>
            </a:r>
            <a:r>
              <a:rPr lang="cs-CZ" sz="2800" dirty="0" err="1"/>
              <a:t>Frossard</a:t>
            </a:r>
            <a:r>
              <a:rPr lang="cs-CZ" sz="2800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956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340</TotalTime>
  <Words>595</Words>
  <Application>Microsoft Office PowerPoint</Application>
  <PresentationFormat>Širokoúhlá obrazovka</PresentationFormat>
  <Paragraphs>54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Faseta</vt:lpstr>
      <vt:lpstr>Láska</vt:lpstr>
      <vt:lpstr>Láska</vt:lpstr>
      <vt:lpstr>Láska</vt:lpstr>
      <vt:lpstr>1.Korintským 13:4-8</vt:lpstr>
      <vt:lpstr>Od lásky je krůček k nenávisti </vt:lpstr>
      <vt:lpstr>Láska</vt:lpstr>
      <vt:lpstr>Láska</vt:lpstr>
      <vt:lpstr>Láska</vt:lpstr>
      <vt:lpstr>Láska</vt:lpstr>
      <vt:lpstr>Jeho láska trvá navěky</vt:lpstr>
      <vt:lpstr>Bůh = láska</vt:lpstr>
      <vt:lpstr>Ovoce ducha v nás – jak se k sobě chovat</vt:lpstr>
      <vt:lpstr>Bůh = láska. Bůh je k nám: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Láska</dc:title>
  <dc:creator>Martina Zachrlová</dc:creator>
  <cp:lastModifiedBy>Martina Zachrlová</cp:lastModifiedBy>
  <cp:revision>11</cp:revision>
  <dcterms:created xsi:type="dcterms:W3CDTF">2015-10-24T17:55:55Z</dcterms:created>
  <dcterms:modified xsi:type="dcterms:W3CDTF">2015-10-24T23:36:23Z</dcterms:modified>
</cp:coreProperties>
</file>