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2" r:id="rId3"/>
    <p:sldId id="260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94627"/>
  </p:normalViewPr>
  <p:slideViewPr>
    <p:cSldViewPr snapToGrid="0" snapToObjects="1">
      <p:cViewPr>
        <p:scale>
          <a:sx n="93" d="100"/>
          <a:sy n="93" d="100"/>
        </p:scale>
        <p:origin x="10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Sunday, January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Sunday, January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Sunday, January 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Titovi%203:8" TargetMode="External"/><Relationship Id="rId4" Type="http://schemas.openxmlformats.org/officeDocument/2006/relationships/hyperlink" Target="sword://CzeCSP/Titovi%203:14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sword://CzeCSP/Titovi%203: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AC Bučovice, 3.1.2016, Jirka Pospíšil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8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Nové vykročení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AC Bučovice, 3.1.2016, Jirka Pospíšil</a:t>
            </a:r>
          </a:p>
        </p:txBody>
      </p:sp>
    </p:spTree>
    <p:extLst>
      <p:ext uri="{BB962C8B-B14F-4D97-AF65-F5344CB8AC3E}">
        <p14:creationId xmlns:p14="http://schemas.microsoft.com/office/powerpoint/2010/main" val="271704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39" y="685801"/>
            <a:ext cx="7699273" cy="4190999"/>
          </a:xfrm>
        </p:spPr>
        <p:txBody>
          <a:bodyPr vert="horz">
            <a:normAutofit/>
          </a:bodyPr>
          <a:lstStyle/>
          <a:p>
            <a:pPr marL="18288" indent="0">
              <a:buNone/>
            </a:pPr>
            <a:r>
              <a:rPr lang="cs-CZ" sz="3600" b="1" dirty="0" smtClean="0">
                <a:effectLst/>
              </a:rPr>
              <a:t>1) Spása </a:t>
            </a:r>
            <a:r>
              <a:rPr lang="cs-CZ" sz="3600" b="1" dirty="0">
                <a:effectLst/>
              </a:rPr>
              <a:t>pochází od Hospodina</a:t>
            </a:r>
            <a:endParaRPr lang="en-US" sz="3600" dirty="0">
              <a:effectLst/>
            </a:endParaRPr>
          </a:p>
          <a:p>
            <a:pPr marL="18288" indent="0">
              <a:buNone/>
            </a:pPr>
            <a:endParaRPr lang="cs-CZ" sz="3600" b="1" dirty="0">
              <a:effectLst/>
            </a:endParaRPr>
          </a:p>
          <a:p>
            <a:r>
              <a:rPr lang="cs-CZ" dirty="0" smtClean="0">
                <a:effectLst/>
              </a:rPr>
              <a:t>Žalm </a:t>
            </a:r>
            <a:r>
              <a:rPr lang="cs-CZ" dirty="0">
                <a:effectLst/>
              </a:rPr>
              <a:t>62:2 ⌈Jen u Boha je utišení mé duše;⌉ od něj pochází má spása.</a:t>
            </a:r>
            <a:r>
              <a:rPr lang="en-US" dirty="0">
                <a:effectLst/>
              </a:rPr>
              <a:t> 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0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39" y="685801"/>
            <a:ext cx="7699273" cy="4190999"/>
          </a:xfrm>
        </p:spPr>
        <p:txBody>
          <a:bodyPr vert="horz">
            <a:normAutofit/>
          </a:bodyPr>
          <a:lstStyle/>
          <a:p>
            <a:r>
              <a:rPr lang="cs-CZ" sz="3600" b="1" dirty="0" smtClean="0">
                <a:effectLst/>
              </a:rPr>
              <a:t>     2) Mějte </a:t>
            </a:r>
            <a:r>
              <a:rPr lang="cs-CZ" sz="3600" b="1" dirty="0">
                <a:effectLst/>
              </a:rPr>
              <a:t>a žijte věčný život</a:t>
            </a:r>
            <a:endParaRPr lang="en-US" sz="3600" dirty="0">
              <a:effectLst/>
            </a:endParaRPr>
          </a:p>
          <a:p>
            <a:pPr marL="18288" indent="0">
              <a:buNone/>
            </a:pPr>
            <a:endParaRPr lang="cs-CZ" dirty="0"/>
          </a:p>
          <a:p>
            <a:pPr marL="18288" indent="0">
              <a:buNone/>
            </a:pPr>
            <a:r>
              <a:rPr lang="cs-CZ" sz="3600" b="1" dirty="0" smtClean="0">
                <a:effectLst/>
              </a:rPr>
              <a:t>1.Janova 5/13 – Tot</a:t>
            </a:r>
            <a:r>
              <a:rPr lang="cs-CZ" sz="3600" b="1" dirty="0" smtClean="0">
                <a:effectLst/>
              </a:rPr>
              <a:t>o jsem </a:t>
            </a:r>
            <a:r>
              <a:rPr lang="cs-CZ" sz="3600" b="1" smtClean="0">
                <a:effectLst/>
              </a:rPr>
              <a:t>napsal vám, kteří </a:t>
            </a:r>
            <a:r>
              <a:rPr lang="cs-CZ" sz="3600" b="1" dirty="0" smtClean="0">
                <a:effectLst/>
              </a:rPr>
              <a:t>věříte ve jméno Syna Božího, abyste věděli, že máte věčný život.</a:t>
            </a:r>
            <a:endParaRPr lang="cs-CZ" sz="3600" b="1" dirty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39" y="685801"/>
            <a:ext cx="7699273" cy="5354781"/>
          </a:xfrm>
        </p:spPr>
        <p:txBody>
          <a:bodyPr vert="horz">
            <a:normAutofit/>
          </a:bodyPr>
          <a:lstStyle/>
          <a:p>
            <a:r>
              <a:rPr lang="cs-CZ" sz="3600" b="1" dirty="0" smtClean="0">
                <a:effectLst/>
              </a:rPr>
              <a:t>     3)Konejte </a:t>
            </a:r>
            <a:r>
              <a:rPr lang="cs-CZ" sz="3600" b="1" dirty="0">
                <a:effectLst/>
              </a:rPr>
              <a:t>skutky </a:t>
            </a:r>
            <a:r>
              <a:rPr lang="cs-CZ" sz="3600" b="1" dirty="0" smtClean="0">
                <a:effectLst/>
              </a:rPr>
              <a:t>víry</a:t>
            </a:r>
            <a:endParaRPr lang="cs-CZ" sz="3600" b="1" dirty="0">
              <a:effectLst/>
            </a:endParaRPr>
          </a:p>
          <a:p>
            <a:r>
              <a:rPr lang="cs-CZ" dirty="0" smtClean="0">
                <a:effectLst/>
              </a:rPr>
              <a:t>Titus 3:1 Připomínej </a:t>
            </a:r>
            <a:r>
              <a:rPr lang="cs-CZ" dirty="0">
                <a:effectLst/>
              </a:rPr>
              <a:t>jim ať jsou vždy připraveni konat </a:t>
            </a:r>
            <a:r>
              <a:rPr lang="cs-CZ" dirty="0" smtClean="0">
                <a:effectLst/>
              </a:rPr>
              <a:t>dobro.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>
              <a:effectLst/>
            </a:endParaRPr>
          </a:p>
          <a:p>
            <a:r>
              <a:rPr lang="cs-CZ" dirty="0">
                <a:effectLst/>
                <a:hlinkClick r:id="rId2" action="ppaction://hlinkfile"/>
              </a:rPr>
              <a:t>1</a:t>
            </a:r>
            <a:r>
              <a:rPr lang="cs-CZ" dirty="0">
                <a:effectLst/>
              </a:rPr>
              <a:t>  Připomínej jim, ať se podřizují vládcům [a] vrchnostem, ať je poslouchají a jsou připraveni ke každému dobrému skutku</a:t>
            </a:r>
            <a:r>
              <a:rPr lang="cs-CZ" dirty="0" smtClean="0">
                <a:effectLst/>
              </a:rPr>
              <a:t>.</a:t>
            </a:r>
            <a:br>
              <a:rPr lang="cs-CZ" dirty="0" smtClean="0">
                <a:effectLst/>
              </a:rPr>
            </a:br>
            <a:endParaRPr lang="en-US" dirty="0">
              <a:effectLst/>
            </a:endParaRPr>
          </a:p>
          <a:p>
            <a:r>
              <a:rPr lang="cs-CZ" dirty="0">
                <a:effectLst/>
                <a:hlinkClick r:id="rId3" action="ppaction://hlinkfile"/>
              </a:rPr>
              <a:t>8</a:t>
            </a:r>
            <a:r>
              <a:rPr lang="cs-CZ" dirty="0">
                <a:effectLst/>
              </a:rPr>
              <a:t>  Věrohodné je to slovo, a chci, abys na ty věci kladl důraz, </a:t>
            </a:r>
            <a:r>
              <a:rPr lang="en-US" dirty="0">
                <a:effectLst/>
              </a:rPr>
              <a:t>⌈</a:t>
            </a:r>
            <a:r>
              <a:rPr lang="cs-CZ" dirty="0">
                <a:effectLst/>
              </a:rPr>
              <a:t>totiž aby se</a:t>
            </a:r>
            <a:r>
              <a:rPr lang="en-US" dirty="0">
                <a:effectLst/>
              </a:rPr>
              <a:t>⌉</a:t>
            </a:r>
            <a:r>
              <a:rPr lang="cs-CZ" dirty="0">
                <a:effectLst/>
              </a:rPr>
              <a:t> ti, kdo uvěřili Bohu, soustředili na to, jak mají vynikat v dobrých skutcích; je to krásné a lidem užitečné</a:t>
            </a:r>
            <a:r>
              <a:rPr lang="cs-CZ" dirty="0" smtClean="0">
                <a:effectLst/>
              </a:rPr>
              <a:t>.</a:t>
            </a:r>
            <a:br>
              <a:rPr lang="cs-CZ" dirty="0" smtClean="0">
                <a:effectLst/>
              </a:rPr>
            </a:br>
            <a:endParaRPr lang="en-US" dirty="0">
              <a:effectLst/>
            </a:endParaRPr>
          </a:p>
          <a:p>
            <a:r>
              <a:rPr lang="cs-CZ" dirty="0">
                <a:effectLst/>
                <a:hlinkClick r:id="rId4" action="ppaction://hlinkfile"/>
              </a:rPr>
              <a:t>14</a:t>
            </a:r>
            <a:r>
              <a:rPr lang="cs-CZ" dirty="0">
                <a:effectLst/>
              </a:rPr>
              <a:t>  Ať se i naši lidé učí vynikat v dobrých skutcích pro naléhavé potřeby, aby nebyli neužiteční.</a:t>
            </a:r>
            <a:endParaRPr lang="en-US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67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Nové vykročení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AC Bučovice, 3.1.2016, Jirka Pospíšil</a:t>
            </a:r>
          </a:p>
        </p:txBody>
      </p:sp>
    </p:spTree>
    <p:extLst>
      <p:ext uri="{BB962C8B-B14F-4D97-AF65-F5344CB8AC3E}">
        <p14:creationId xmlns:p14="http://schemas.microsoft.com/office/powerpoint/2010/main" val="3290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535</TotalTime>
  <Words>106</Words>
  <Application>Microsoft Macintosh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Palatino Linotype</vt:lpstr>
      <vt:lpstr>Wingdings</vt:lpstr>
      <vt:lpstr>Elemental</vt:lpstr>
      <vt:lpstr>PowerPoint Presentation</vt:lpstr>
      <vt:lpstr>Nové vykročení</vt:lpstr>
      <vt:lpstr>PowerPoint Presentation</vt:lpstr>
      <vt:lpstr>PowerPoint Presentation</vt:lpstr>
      <vt:lpstr>PowerPoint Presentation</vt:lpstr>
      <vt:lpstr>Nové vykročení</vt:lpstr>
    </vt:vector>
  </TitlesOfParts>
  <Company>AC Bučovice, AC Vyškov, AC Ivanovice, TVS Bučovice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Silná a pevná církev</dc:title>
  <dc:creator>Jiří Pospíšil</dc:creator>
  <cp:lastModifiedBy>Jiří Pospíšil</cp:lastModifiedBy>
  <cp:revision>7</cp:revision>
  <dcterms:created xsi:type="dcterms:W3CDTF">2015-01-04T07:13:50Z</dcterms:created>
  <dcterms:modified xsi:type="dcterms:W3CDTF">2016-01-03T17:30:19Z</dcterms:modified>
</cp:coreProperties>
</file>