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05" r:id="rId1"/>
    <p:sldMasterId id="2147484101" r:id="rId2"/>
  </p:sldMasterIdLst>
  <p:sldIdLst>
    <p:sldId id="256" r:id="rId3"/>
    <p:sldId id="272" r:id="rId4"/>
    <p:sldId id="257" r:id="rId5"/>
    <p:sldId id="258" r:id="rId6"/>
    <p:sldId id="259" r:id="rId7"/>
    <p:sldId id="260" r:id="rId8"/>
    <p:sldId id="261" r:id="rId9"/>
    <p:sldId id="262" r:id="rId10"/>
    <p:sldId id="265" r:id="rId11"/>
    <p:sldId id="264" r:id="rId12"/>
    <p:sldId id="269" r:id="rId13"/>
    <p:sldId id="270" r:id="rId14"/>
    <p:sldId id="267" r:id="rId15"/>
    <p:sldId id="266" r:id="rId16"/>
    <p:sldId id="268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-592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26.06.16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35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26.06.16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499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26.06.16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936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26.06.16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054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26.06.16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833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26.06.16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375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26.06.16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169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26.06.16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0583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26.06.16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9981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26.06.16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5990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26.06.16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552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26.06.16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7663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26.06.16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6021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26.06.16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8165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26.06.16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26.06.16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99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26.06.16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397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26.06.16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804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26.06.16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2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26.06.16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82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26.06.16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2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26.06.16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12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26.06.16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141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26.06.16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87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Relationship Id="rId3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Relationship Id="rId3" Type="http://schemas.openxmlformats.org/officeDocument/2006/relationships/image" Target="../media/image7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917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Milosrdenství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/>
              <a:t>Jak nato?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5400" dirty="0"/>
              <a:t>Otevři srdce, oči, uši a mysl, abys viděl ty potřeby a mohl je naplňovat!</a:t>
            </a:r>
          </a:p>
        </p:txBody>
      </p:sp>
    </p:spTree>
    <p:extLst>
      <p:ext uri="{BB962C8B-B14F-4D97-AF65-F5344CB8AC3E}">
        <p14:creationId xmlns:p14="http://schemas.microsoft.com/office/powerpoint/2010/main" val="3797558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14325"/>
            <a:ext cx="9144000" cy="622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115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47650"/>
            <a:ext cx="9144000" cy="636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656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Milosrdenství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/>
              <a:t>Hodnoty sboru:</a:t>
            </a:r>
          </a:p>
          <a:p>
            <a:pPr marL="0" indent="0">
              <a:buNone/>
            </a:pPr>
            <a:endParaRPr lang="cs-CZ" sz="4000" dirty="0"/>
          </a:p>
          <a:p>
            <a:r>
              <a:rPr lang="cs-CZ" sz="4000" dirty="0"/>
              <a:t>Radost</a:t>
            </a:r>
          </a:p>
          <a:p>
            <a:r>
              <a:rPr lang="cs-CZ" sz="4000" dirty="0"/>
              <a:t>Vztahy</a:t>
            </a:r>
          </a:p>
          <a:p>
            <a:r>
              <a:rPr lang="cs-CZ" sz="4000" dirty="0"/>
              <a:t>Boží moc</a:t>
            </a:r>
          </a:p>
        </p:txBody>
      </p:sp>
    </p:spTree>
    <p:extLst>
      <p:ext uri="{BB962C8B-B14F-4D97-AF65-F5344CB8AC3E}">
        <p14:creationId xmlns:p14="http://schemas.microsoft.com/office/powerpoint/2010/main" val="3966827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Milosrdenství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4000" dirty="0"/>
          </a:p>
          <a:p>
            <a:pPr marL="0" indent="0">
              <a:buNone/>
            </a:pPr>
            <a:r>
              <a:rPr lang="cs-CZ" sz="4000" dirty="0"/>
              <a:t>Církev je tu pro druhé a ne pro sebe…</a:t>
            </a:r>
          </a:p>
          <a:p>
            <a:pPr marL="0" indent="0">
              <a:buNone/>
            </a:pPr>
            <a:endParaRPr lang="cs-CZ" sz="4000" dirty="0"/>
          </a:p>
          <a:p>
            <a:pPr marL="0" indent="0">
              <a:buNone/>
            </a:pPr>
            <a:r>
              <a:rPr lang="cs-CZ" sz="4000" dirty="0"/>
              <a:t>AŤ LIDÉ NA NÁS VIDÍ MILOSRDENSTVÍ, KTERÉ I NÁM DÁVÁ BŮH!</a:t>
            </a:r>
          </a:p>
        </p:txBody>
      </p:sp>
    </p:spTree>
    <p:extLst>
      <p:ext uri="{BB962C8B-B14F-4D97-AF65-F5344CB8AC3E}">
        <p14:creationId xmlns:p14="http://schemas.microsoft.com/office/powerpoint/2010/main" val="1090629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Milosrdenství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dirty="0">
                <a:solidFill>
                  <a:srgbClr val="FF0000"/>
                </a:solidFill>
              </a:rPr>
              <a:t>Žalm 103:1 </a:t>
            </a:r>
            <a:r>
              <a:rPr lang="cs-CZ" sz="2500" dirty="0"/>
              <a:t>Žalm Davidův. Dobrořeč, duše má, Hospodinu a celé nitro mé jeho svatému jménu! </a:t>
            </a:r>
            <a:r>
              <a:rPr lang="cs-CZ" sz="2500" dirty="0">
                <a:solidFill>
                  <a:srgbClr val="FF0000"/>
                </a:solidFill>
              </a:rPr>
              <a:t>2</a:t>
            </a:r>
            <a:r>
              <a:rPr lang="cs-CZ" sz="2500" dirty="0"/>
              <a:t> Dobrořeč, duše má, Hospodinu a nikdy nezapomeň na jeho odměnu! </a:t>
            </a:r>
            <a:r>
              <a:rPr lang="cs-CZ" sz="2500" dirty="0">
                <a:solidFill>
                  <a:srgbClr val="FF0000"/>
                </a:solidFill>
              </a:rPr>
              <a:t>3</a:t>
            </a:r>
            <a:r>
              <a:rPr lang="cs-CZ" sz="2500" dirty="0"/>
              <a:t> On ti všechny tvé viny odpouští, on tě uzdravuje ze všech nemocí. </a:t>
            </a:r>
            <a:r>
              <a:rPr lang="cs-CZ" sz="2500" dirty="0">
                <a:solidFill>
                  <a:srgbClr val="FF0000"/>
                </a:solidFill>
              </a:rPr>
              <a:t>4</a:t>
            </a:r>
            <a:r>
              <a:rPr lang="cs-CZ" sz="2500" dirty="0"/>
              <a:t> On tě vykupuje od smrti v propasti, on tě korunuje láskou a něžností. </a:t>
            </a:r>
            <a:r>
              <a:rPr lang="cs-CZ" sz="2500" dirty="0">
                <a:solidFill>
                  <a:srgbClr val="FF0000"/>
                </a:solidFill>
              </a:rPr>
              <a:t>5</a:t>
            </a:r>
            <a:r>
              <a:rPr lang="cs-CZ" sz="2500" dirty="0"/>
              <a:t> On štědře naplňuje tvé žádosti, mládí ti obnovuje jako orlovi! </a:t>
            </a:r>
            <a:r>
              <a:rPr lang="cs-CZ" sz="2500" dirty="0">
                <a:solidFill>
                  <a:srgbClr val="FF0000"/>
                </a:solidFill>
              </a:rPr>
              <a:t>6</a:t>
            </a:r>
            <a:r>
              <a:rPr lang="cs-CZ" sz="2500" dirty="0"/>
              <a:t> Hospodin spravedlnost zjednává, všem utlačeným k právu pomáhá. </a:t>
            </a:r>
            <a:r>
              <a:rPr lang="cs-CZ" sz="2500" dirty="0">
                <a:solidFill>
                  <a:srgbClr val="FF0000"/>
                </a:solidFill>
              </a:rPr>
              <a:t>7</a:t>
            </a:r>
            <a:r>
              <a:rPr lang="cs-CZ" sz="2500" dirty="0"/>
              <a:t> Své cesty Mojžíšovi poznat dal, synům Izraele své skutky ukázal. </a:t>
            </a:r>
            <a:r>
              <a:rPr lang="cs-CZ" sz="2500" dirty="0">
                <a:solidFill>
                  <a:srgbClr val="FF0000"/>
                </a:solidFill>
              </a:rPr>
              <a:t>8</a:t>
            </a:r>
            <a:r>
              <a:rPr lang="cs-CZ" sz="2500" dirty="0"/>
              <a:t> Hospodin je milostivý a soucitný, nesmírně trpělivý a velmi laskavý. </a:t>
            </a:r>
            <a:r>
              <a:rPr lang="cs-CZ" sz="2500" dirty="0">
                <a:solidFill>
                  <a:srgbClr val="FF0000"/>
                </a:solidFill>
              </a:rPr>
              <a:t>9</a:t>
            </a:r>
            <a:r>
              <a:rPr lang="cs-CZ" sz="2500" dirty="0"/>
              <a:t> Nevznáší stále výčitky, nechová zlobu navěky. </a:t>
            </a:r>
            <a:r>
              <a:rPr lang="cs-CZ" sz="2500" dirty="0">
                <a:solidFill>
                  <a:srgbClr val="FF0000"/>
                </a:solidFill>
              </a:rPr>
              <a:t>10</a:t>
            </a:r>
            <a:r>
              <a:rPr lang="cs-CZ" sz="2500" dirty="0"/>
              <a:t> Nenakládá s námi, jak zaslouží náš hřích, neodplácí nám podle našich vin.</a:t>
            </a:r>
          </a:p>
        </p:txBody>
      </p:sp>
    </p:spTree>
    <p:extLst>
      <p:ext uri="{BB962C8B-B14F-4D97-AF65-F5344CB8AC3E}">
        <p14:creationId xmlns:p14="http://schemas.microsoft.com/office/powerpoint/2010/main" val="1071986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Milosrdenství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b="1" dirty="0">
                <a:solidFill>
                  <a:srgbClr val="FF0000"/>
                </a:solidFill>
              </a:rPr>
              <a:t>Pojď se modlit!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sz="3600" dirty="0"/>
              <a:t>Za změnu postavení srdce, smýšlení</a:t>
            </a:r>
          </a:p>
          <a:p>
            <a:r>
              <a:rPr lang="cs-CZ" sz="3600" dirty="0"/>
              <a:t>Za to komu pomoci</a:t>
            </a:r>
          </a:p>
          <a:p>
            <a:r>
              <a:rPr lang="cs-CZ" sz="3600" dirty="0"/>
              <a:t>Za to jak pomoci</a:t>
            </a:r>
          </a:p>
          <a:p>
            <a:r>
              <a:rPr lang="cs-CZ" sz="3600" dirty="0"/>
              <a:t>Za poznání Božího milosrdenství a Boha samotného</a:t>
            </a:r>
          </a:p>
        </p:txBody>
      </p:sp>
    </p:spTree>
    <p:extLst>
      <p:ext uri="{BB962C8B-B14F-4D97-AF65-F5344CB8AC3E}">
        <p14:creationId xmlns:p14="http://schemas.microsoft.com/office/powerpoint/2010/main" val="4169577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51559" y="1432223"/>
            <a:ext cx="10531869" cy="3035808"/>
          </a:xfrm>
        </p:spPr>
        <p:txBody>
          <a:bodyPr/>
          <a:lstStyle/>
          <a:p>
            <a:r>
              <a:rPr lang="cs-CZ" dirty="0"/>
              <a:t>Milosrdenství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VELKÝ KLÍČ – jak pomoci opravdu potřebným</a:t>
            </a:r>
          </a:p>
        </p:txBody>
      </p:sp>
    </p:spTree>
    <p:extLst>
      <p:ext uri="{BB962C8B-B14F-4D97-AF65-F5344CB8AC3E}">
        <p14:creationId xmlns:p14="http://schemas.microsoft.com/office/powerpoint/2010/main" val="402694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Wikipedie: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5000" dirty="0"/>
              <a:t>Milosrdenství je </a:t>
            </a:r>
            <a:r>
              <a:rPr lang="cs-CZ" sz="5000" b="1" dirty="0"/>
              <a:t>účinný</a:t>
            </a:r>
            <a:r>
              <a:rPr lang="cs-CZ" sz="5000" dirty="0"/>
              <a:t> soucit</a:t>
            </a:r>
            <a:br>
              <a:rPr lang="cs-CZ" sz="5000" dirty="0"/>
            </a:br>
            <a:r>
              <a:rPr lang="cs-CZ" sz="5000" dirty="0"/>
              <a:t>s člověkem v nouzi, s někým potřebným či bezmocným,</a:t>
            </a:r>
            <a:br>
              <a:rPr lang="cs-CZ" sz="5000" dirty="0"/>
            </a:br>
            <a:r>
              <a:rPr lang="cs-CZ" sz="5000" dirty="0"/>
              <a:t>s člověkem zadluženým, nemajícím nárok na příznivé zacházení.</a:t>
            </a:r>
          </a:p>
        </p:txBody>
      </p:sp>
    </p:spTree>
    <p:extLst>
      <p:ext uri="{BB962C8B-B14F-4D97-AF65-F5344CB8AC3E}">
        <p14:creationId xmlns:p14="http://schemas.microsoft.com/office/powerpoint/2010/main" val="580558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Milosrdenství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Tělesné milosrdenství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Sytit hladové</a:t>
            </a:r>
          </a:p>
          <a:p>
            <a:r>
              <a:rPr lang="cs-CZ" dirty="0"/>
              <a:t>Napojit žíznící</a:t>
            </a:r>
          </a:p>
          <a:p>
            <a:r>
              <a:rPr lang="cs-CZ" dirty="0"/>
              <a:t>Obléci nahé</a:t>
            </a:r>
          </a:p>
          <a:p>
            <a:r>
              <a:rPr lang="cs-CZ" dirty="0"/>
              <a:t>Dát nocleh pocestným</a:t>
            </a:r>
          </a:p>
          <a:p>
            <a:r>
              <a:rPr lang="cs-CZ" dirty="0"/>
              <a:t>Navštěvovat nemocné</a:t>
            </a:r>
          </a:p>
          <a:p>
            <a:r>
              <a:rPr lang="cs-CZ" dirty="0"/>
              <a:t>Navštěvovat vězně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Duchovní milosrdenství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Poučovat neznalé</a:t>
            </a:r>
          </a:p>
          <a:p>
            <a:r>
              <a:rPr lang="cs-CZ" dirty="0"/>
              <a:t>Poradit</a:t>
            </a:r>
          </a:p>
          <a:p>
            <a:r>
              <a:rPr lang="cs-CZ" dirty="0"/>
              <a:t>Utěšovat zarmoucené</a:t>
            </a:r>
          </a:p>
          <a:p>
            <a:r>
              <a:rPr lang="cs-CZ" dirty="0"/>
              <a:t>Napomínat hříšníky</a:t>
            </a:r>
          </a:p>
          <a:p>
            <a:r>
              <a:rPr lang="cs-CZ" dirty="0"/>
              <a:t>Odpouštět ubližujícím</a:t>
            </a:r>
          </a:p>
          <a:p>
            <a:r>
              <a:rPr lang="cs-CZ" dirty="0"/>
              <a:t>Trpělivě snášet křivdy</a:t>
            </a:r>
          </a:p>
          <a:p>
            <a:r>
              <a:rPr lang="cs-CZ" dirty="0"/>
              <a:t>Modlit se k Bohu za lidi či jejich potřeby</a:t>
            </a:r>
          </a:p>
        </p:txBody>
      </p:sp>
    </p:spTree>
    <p:extLst>
      <p:ext uri="{BB962C8B-B14F-4D97-AF65-F5344CB8AC3E}">
        <p14:creationId xmlns:p14="http://schemas.microsoft.com/office/powerpoint/2010/main" val="2052343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Milosrdenství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Lukáš 6:36 </a:t>
            </a:r>
            <a:r>
              <a:rPr lang="cs-CZ" sz="3600" dirty="0"/>
              <a:t>Buďte milosrdní, jako je milosrdný váš Otec.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>
                <a:solidFill>
                  <a:srgbClr val="FF0000"/>
                </a:solidFill>
              </a:rPr>
              <a:t>2 Korintským 1:4 </a:t>
            </a:r>
            <a:r>
              <a:rPr lang="cs-CZ" sz="3600" dirty="0"/>
              <a:t>On nás potěšuje v každém soužení, abychom i my mohli těšit ty, kteří jsou v jakékoli tísni, tou útěchou, jaké se nám samým dostává od Boha.</a:t>
            </a:r>
          </a:p>
        </p:txBody>
      </p:sp>
    </p:spTree>
    <p:extLst>
      <p:ext uri="{BB962C8B-B14F-4D97-AF65-F5344CB8AC3E}">
        <p14:creationId xmlns:p14="http://schemas.microsoft.com/office/powerpoint/2010/main" val="1142999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Milosrdenství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000" dirty="0">
                <a:solidFill>
                  <a:srgbClr val="FF0000"/>
                </a:solidFill>
              </a:rPr>
              <a:t>Matouš 9:12 </a:t>
            </a:r>
            <a:r>
              <a:rPr lang="cs-CZ" sz="3000" dirty="0"/>
              <a:t>Ježíš to uslyšel a odpověděl jim: "Lékaře nepotřebují zdraví, ale nemocní. </a:t>
            </a:r>
            <a:r>
              <a:rPr lang="cs-CZ" sz="3000" dirty="0">
                <a:solidFill>
                  <a:srgbClr val="FF0000"/>
                </a:solidFill>
              </a:rPr>
              <a:t>13</a:t>
            </a:r>
            <a:r>
              <a:rPr lang="cs-CZ" sz="3000" dirty="0"/>
              <a:t> Jděte a přemýšlejte, co znamená: ‚Chci milosrdenství, ne oběti.' Nepřišel jsem volat spravedlivé, ale hříšníky.„</a:t>
            </a:r>
          </a:p>
          <a:p>
            <a:pPr marL="0" indent="0">
              <a:buNone/>
            </a:pPr>
            <a:endParaRPr lang="cs-CZ" sz="3000" dirty="0"/>
          </a:p>
          <a:p>
            <a:r>
              <a:rPr lang="cs-CZ" sz="3000" dirty="0">
                <a:solidFill>
                  <a:srgbClr val="FF0000"/>
                </a:solidFill>
              </a:rPr>
              <a:t>Matouš 12:7</a:t>
            </a:r>
            <a:r>
              <a:rPr lang="cs-CZ" sz="3000" dirty="0"/>
              <a:t> Kdybyste věděli, co znamená: ‚Chci milosrdenství, ne oběti,' neodsuzovali byste nevinné.</a:t>
            </a:r>
          </a:p>
          <a:p>
            <a:pPr marL="0" indent="0">
              <a:buNone/>
            </a:pPr>
            <a:endParaRPr lang="cs-CZ" sz="3000" dirty="0"/>
          </a:p>
          <a:p>
            <a:r>
              <a:rPr lang="cs-CZ" sz="3000" dirty="0" err="1">
                <a:solidFill>
                  <a:srgbClr val="FF0000"/>
                </a:solidFill>
              </a:rPr>
              <a:t>Ozeáš</a:t>
            </a:r>
            <a:r>
              <a:rPr lang="cs-CZ" sz="3000" dirty="0">
                <a:solidFill>
                  <a:srgbClr val="FF0000"/>
                </a:solidFill>
              </a:rPr>
              <a:t> 6:6 </a:t>
            </a:r>
            <a:r>
              <a:rPr lang="cs-CZ" sz="3000" dirty="0"/>
              <a:t>Chci milosrdenství(h), ne oběť, poznání Boha je nad zápaly.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8001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Milosrdenství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000" dirty="0" err="1">
                <a:solidFill>
                  <a:srgbClr val="FF0000"/>
                </a:solidFill>
              </a:rPr>
              <a:t>Micheáš</a:t>
            </a:r>
            <a:r>
              <a:rPr lang="cs-CZ" sz="3000" dirty="0">
                <a:solidFill>
                  <a:srgbClr val="FF0000"/>
                </a:solidFill>
              </a:rPr>
              <a:t> 6:8 </a:t>
            </a:r>
            <a:r>
              <a:rPr lang="cs-CZ" sz="3000" dirty="0"/>
              <a:t>Člověče, bylo ti oznámeno, co je dobré a co od tebe Hospodin žádá: jen to, abys zachovával právo, miloval milosrdenství a pokorně chodil se svým Bohem.</a:t>
            </a:r>
          </a:p>
          <a:p>
            <a:pPr marL="0" indent="0">
              <a:buNone/>
            </a:pPr>
            <a:endParaRPr lang="cs-CZ" sz="3000" dirty="0"/>
          </a:p>
          <a:p>
            <a:r>
              <a:rPr lang="cs-CZ" sz="3000" dirty="0">
                <a:solidFill>
                  <a:srgbClr val="FF0000"/>
                </a:solidFill>
              </a:rPr>
              <a:t>Matouš 23:23 </a:t>
            </a:r>
            <a:r>
              <a:rPr lang="cs-CZ" sz="3000" dirty="0"/>
              <a:t>Běda vám, </a:t>
            </a:r>
            <a:r>
              <a:rPr lang="cs-CZ" sz="3000" dirty="0" err="1"/>
              <a:t>zákoníci</a:t>
            </a:r>
            <a:r>
              <a:rPr lang="cs-CZ" sz="3000" dirty="0"/>
              <a:t> a farizeové, pokrytci! Odevzdáváte desátky z máty, kopru a kmínu, a nedbáte na to, co je v Zákoně důležitější: právo, milosrdenství a věrnost. Toto bylo třeba činit a to ostatní nezanedbávat.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8527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Milosrdenství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Jakubův 2:13 </a:t>
            </a:r>
            <a:r>
              <a:rPr lang="cs-CZ" sz="3600" dirty="0"/>
              <a:t>Na Božím soudu není milosrdenství pro toho, kdo neprokázal milosrdenství. Ale milosrdenství vítězí nad soudem.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>
                <a:solidFill>
                  <a:srgbClr val="FF0000"/>
                </a:solidFill>
              </a:rPr>
              <a:t>Matouš 5:7 </a:t>
            </a:r>
            <a:r>
              <a:rPr lang="cs-CZ" sz="3600" dirty="0"/>
              <a:t>Blaze milosrdným, neboť oni dojdou milosrdenství.</a:t>
            </a:r>
          </a:p>
        </p:txBody>
      </p:sp>
    </p:spTree>
    <p:extLst>
      <p:ext uri="{BB962C8B-B14F-4D97-AF65-F5344CB8AC3E}">
        <p14:creationId xmlns:p14="http://schemas.microsoft.com/office/powerpoint/2010/main" val="2859663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Milosrdenství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/>
              <a:t>Co potřebujeme, abychom mohli být milosrdní?</a:t>
            </a:r>
          </a:p>
          <a:p>
            <a:pPr marL="0" indent="0">
              <a:buNone/>
            </a:pPr>
            <a:endParaRPr lang="cs-CZ" sz="1400" dirty="0"/>
          </a:p>
          <a:p>
            <a:pPr marL="457200" indent="-457200">
              <a:buAutoNum type="arabicParenR"/>
            </a:pPr>
            <a:r>
              <a:rPr lang="cs-CZ" sz="4000" dirty="0"/>
              <a:t>Postoj srdce</a:t>
            </a:r>
          </a:p>
          <a:p>
            <a:pPr marL="457200" indent="-457200">
              <a:buAutoNum type="arabicParenR"/>
            </a:pPr>
            <a:r>
              <a:rPr lang="cs-CZ" sz="4000" dirty="0"/>
              <a:t>Peníze</a:t>
            </a:r>
          </a:p>
          <a:p>
            <a:pPr marL="457200" indent="-457200">
              <a:buAutoNum type="arabicParenR"/>
            </a:pPr>
            <a:r>
              <a:rPr lang="cs-CZ" sz="4000" dirty="0"/>
              <a:t>Čas</a:t>
            </a:r>
          </a:p>
        </p:txBody>
      </p:sp>
    </p:spTree>
    <p:extLst>
      <p:ext uri="{BB962C8B-B14F-4D97-AF65-F5344CB8AC3E}">
        <p14:creationId xmlns:p14="http://schemas.microsoft.com/office/powerpoint/2010/main" val="1713378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TM02900722[[fn=Zasedací místnost Ion]]</Template>
  <TotalTime>166</TotalTime>
  <Words>544</Words>
  <Application>Microsoft Macintosh PowerPoint</Application>
  <PresentationFormat>Custom</PresentationFormat>
  <Paragraphs>68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HDOfficeLightV0</vt:lpstr>
      <vt:lpstr>Dřevo</vt:lpstr>
      <vt:lpstr>PowerPoint Presentation</vt:lpstr>
      <vt:lpstr>Milosrdenství</vt:lpstr>
      <vt:lpstr>Wikipedie:</vt:lpstr>
      <vt:lpstr>Milosrdenství</vt:lpstr>
      <vt:lpstr>Milosrdenství</vt:lpstr>
      <vt:lpstr>Milosrdenství</vt:lpstr>
      <vt:lpstr>Milosrdenství</vt:lpstr>
      <vt:lpstr>Milosrdenství</vt:lpstr>
      <vt:lpstr>Milosrdenství</vt:lpstr>
      <vt:lpstr>Milosrdenství</vt:lpstr>
      <vt:lpstr>PowerPoint Presentation</vt:lpstr>
      <vt:lpstr>PowerPoint Presentation</vt:lpstr>
      <vt:lpstr>Milosrdenství</vt:lpstr>
      <vt:lpstr>Milosrdenství</vt:lpstr>
      <vt:lpstr>Milosrdenství</vt:lpstr>
      <vt:lpstr>Milosrdenství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Milosrdenství</dc:title>
  <dc:creator>Martina Zachrlová</dc:creator>
  <cp:lastModifiedBy>Jiří Pospíšil</cp:lastModifiedBy>
  <cp:revision>13</cp:revision>
  <dcterms:created xsi:type="dcterms:W3CDTF">2016-06-26T02:47:29Z</dcterms:created>
  <dcterms:modified xsi:type="dcterms:W3CDTF">2016-06-26T08:42:17Z</dcterms:modified>
</cp:coreProperties>
</file>