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62" r:id="rId4"/>
    <p:sldId id="264" r:id="rId5"/>
    <p:sldId id="275" r:id="rId6"/>
    <p:sldId id="276" r:id="rId7"/>
    <p:sldId id="277" r:id="rId8"/>
    <p:sldId id="278" r:id="rId9"/>
    <p:sldId id="279" r:id="rId10"/>
    <p:sldId id="281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-40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17.07.16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CSP:1.%20Kr%25C3%25A1lovsk%25C3%25A1%2012/5" TargetMode="External"/><Relationship Id="rId4" Type="http://schemas.openxmlformats.org/officeDocument/2006/relationships/hyperlink" Target="file://localhost/sword/::CzeCSP:1.%20Kr%25C3%25A1lovsk%25C3%25A1%2012/6" TargetMode="External"/><Relationship Id="rId5" Type="http://schemas.openxmlformats.org/officeDocument/2006/relationships/hyperlink" Target="file://localhost/sword/::CzeCSP:1.%20Kr%25C3%25A1lovsk%25C3%25A1%2012/7" TargetMode="External"/><Relationship Id="rId6" Type="http://schemas.openxmlformats.org/officeDocument/2006/relationships/hyperlink" Target="file://localhost/sword/::CzeCSP:1.%20Kr%25C3%25A1lovsk%25C3%25A1%2012/8" TargetMode="External"/><Relationship Id="rId7" Type="http://schemas.openxmlformats.org/officeDocument/2006/relationships/hyperlink" Target="file://localhost/sword/::CzeCSP:1.%20Kr%25C3%25A1lovsk%25C3%25A1%2012/10" TargetMode="External"/><Relationship Id="rId8" Type="http://schemas.openxmlformats.org/officeDocument/2006/relationships/hyperlink" Target="file://localhost/sword/::CzeCSP:1.%20Kr%25C3%25A1lovsk%25C3%25A1%2012/11" TargetMode="External"/><Relationship Id="rId9" Type="http://schemas.openxmlformats.org/officeDocument/2006/relationships/hyperlink" Target="file://localhost/sword/::CzeCSP:1.%20Kr%25C3%25A1lovsk%25C3%25A1%2012/16" TargetMode="External"/><Relationship Id="rId10" Type="http://schemas.openxmlformats.org/officeDocument/2006/relationships/hyperlink" Target="file://localhost/sword/::CzeCSP:1.%20Kr%25C3%25A1lovsk%25C3%25A1%2012/19" TargetMode="External"/><Relationship Id="rId11" Type="http://schemas.openxmlformats.org/officeDocument/2006/relationships/hyperlink" Target="file://localhost/sword/::CzeCSP:1.%20Kr%25C3%25A1lovsk%25C3%25A1%2012/20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file://localhost/sword/::CzeCSP:1.%20Kr%25C3%25A1lovsk%25C3%25A1%2012/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Jirka Pospíšil, </a:t>
            </a:r>
            <a:r>
              <a:rPr lang="cs-CZ" dirty="0" smtClean="0"/>
              <a:t>17</a:t>
            </a:r>
            <a:r>
              <a:rPr lang="cs-CZ" dirty="0" smtClean="0"/>
              <a:t>. </a:t>
            </a:r>
            <a:r>
              <a:rPr lang="cs-CZ" dirty="0" smtClean="0"/>
              <a:t>7. </a:t>
            </a:r>
            <a:r>
              <a:rPr lang="cs-CZ" dirty="0" smtClean="0"/>
              <a:t>2016   AC </a:t>
            </a:r>
            <a:r>
              <a:rPr lang="cs-CZ" dirty="0" smtClean="0"/>
              <a:t>Bučovice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8819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8 </a:t>
            </a:r>
            <a:r>
              <a:rPr lang="cs-CZ" sz="3200" dirty="0" smtClean="0"/>
              <a:t>PRAKTICKÝCH rad pro správné rozhodnutí</a:t>
            </a:r>
            <a:endParaRPr lang="cs-CZ" sz="3200" dirty="0"/>
          </a:p>
          <a:p>
            <a:endParaRPr lang="cs-CZ" sz="3200" b="1" dirty="0"/>
          </a:p>
          <a:p>
            <a:r>
              <a:rPr lang="cs-CZ" sz="3200" b="1" dirty="0" smtClean="0"/>
              <a:t>1</a:t>
            </a:r>
            <a:r>
              <a:rPr lang="cs-CZ" sz="3200" b="1" dirty="0"/>
              <a:t>. STRACH ZE ZTRÁTY</a:t>
            </a:r>
            <a:endParaRPr lang="cs-CZ" sz="3200" dirty="0"/>
          </a:p>
          <a:p>
            <a:r>
              <a:rPr lang="cs-CZ" sz="3200" b="1" dirty="0"/>
              <a:t>2. INSTINKT ANO I NE</a:t>
            </a:r>
            <a:endParaRPr lang="cs-CZ" sz="3200" dirty="0"/>
          </a:p>
          <a:p>
            <a:r>
              <a:rPr lang="cs-CZ" sz="3200" b="1" dirty="0"/>
              <a:t>3. EMOCE</a:t>
            </a:r>
            <a:endParaRPr lang="cs-CZ" sz="3200" dirty="0"/>
          </a:p>
          <a:p>
            <a:r>
              <a:rPr lang="cs-CZ" sz="3200" b="1" dirty="0"/>
              <a:t>4. PARADOX VÝBĚRU</a:t>
            </a:r>
            <a:endParaRPr lang="cs-CZ" sz="3200" dirty="0"/>
          </a:p>
          <a:p>
            <a:r>
              <a:rPr lang="cs-CZ" sz="3200" b="1" dirty="0"/>
              <a:t>5. RELATIVITA ČÍSEL A JINÝCH FAKTŮ</a:t>
            </a:r>
            <a:endParaRPr lang="cs-CZ" sz="3200" dirty="0"/>
          </a:p>
          <a:p>
            <a:r>
              <a:rPr lang="cs-CZ" sz="3200" b="1" dirty="0"/>
              <a:t>6. OMYL UTOPENÝCH NÁKLADŮ</a:t>
            </a:r>
            <a:endParaRPr lang="cs-CZ" sz="3200" dirty="0"/>
          </a:p>
          <a:p>
            <a:r>
              <a:rPr lang="cs-CZ" sz="3200" b="1" dirty="0"/>
              <a:t>7. NECHŤ ROZHODUJÍ I JINÍ</a:t>
            </a:r>
            <a:endParaRPr lang="cs-CZ" sz="3200" dirty="0"/>
          </a:p>
          <a:p>
            <a:r>
              <a:rPr lang="cs-CZ" sz="3200" b="1" dirty="0"/>
              <a:t>8. OBJEKTIVNÍ PROSTĚ NEJSTE A </a:t>
            </a:r>
            <a:r>
              <a:rPr lang="cs-CZ" sz="3200" b="1" dirty="0" smtClean="0"/>
              <a:t>NEBUDETE</a:t>
            </a:r>
            <a:endParaRPr lang="cs-CZ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3091222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1057597"/>
            <a:ext cx="9323801" cy="2421464"/>
          </a:xfrm>
        </p:spPr>
        <p:txBody>
          <a:bodyPr>
            <a:noAutofit/>
          </a:bodyPr>
          <a:lstStyle/>
          <a:p>
            <a:r>
              <a:rPr lang="cs-CZ" sz="5400" b="1" dirty="0" smtClean="0"/>
              <a:t>ANO </a:t>
            </a:r>
            <a:r>
              <a:rPr lang="cs-CZ" sz="5400" b="1" dirty="0" err="1" smtClean="0"/>
              <a:t>x</a:t>
            </a:r>
            <a:r>
              <a:rPr lang="cs-CZ" sz="5400" b="1" dirty="0" smtClean="0"/>
              <a:t> NE </a:t>
            </a:r>
            <a:r>
              <a:rPr lang="cs-CZ" sz="5400" b="1" dirty="0" err="1" smtClean="0"/>
              <a:t>x</a:t>
            </a:r>
            <a:r>
              <a:rPr lang="cs-CZ" sz="5400" b="1" dirty="0" smtClean="0"/>
              <a:t> možná</a:t>
            </a:r>
            <a:br>
              <a:rPr lang="cs-CZ" sz="5400" b="1" dirty="0" smtClean="0"/>
            </a:br>
            <a:r>
              <a:rPr lang="cs-CZ" sz="2800" b="1" dirty="0" smtClean="0"/>
              <a:t>Jak </a:t>
            </a:r>
            <a:r>
              <a:rPr lang="cs-CZ" sz="2800" b="1" dirty="0"/>
              <a:t>se správně rozhodovat </a:t>
            </a:r>
            <a:r>
              <a:rPr lang="cs-CZ" sz="2800" b="1" dirty="0" smtClean="0"/>
              <a:t>?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Jirka Pospíšil,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   AC </a:t>
            </a:r>
            <a:r>
              <a:rPr lang="cs-CZ" dirty="0" smtClean="0"/>
              <a:t>Bučovice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2506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00" y="3365500"/>
            <a:ext cx="127000" cy="127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400" y="0"/>
            <a:ext cx="70576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23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1057597"/>
            <a:ext cx="9323801" cy="2421464"/>
          </a:xfrm>
        </p:spPr>
        <p:txBody>
          <a:bodyPr>
            <a:noAutofit/>
          </a:bodyPr>
          <a:lstStyle/>
          <a:p>
            <a:r>
              <a:rPr lang="cs-CZ" sz="5400" b="1" dirty="0" smtClean="0"/>
              <a:t>ANO </a:t>
            </a:r>
            <a:r>
              <a:rPr lang="cs-CZ" sz="5400" b="1" dirty="0" err="1" smtClean="0"/>
              <a:t>x</a:t>
            </a:r>
            <a:r>
              <a:rPr lang="cs-CZ" sz="5400" b="1" dirty="0" smtClean="0"/>
              <a:t> NE </a:t>
            </a:r>
            <a:r>
              <a:rPr lang="cs-CZ" sz="5400" b="1" dirty="0" err="1" smtClean="0"/>
              <a:t>x</a:t>
            </a:r>
            <a:r>
              <a:rPr lang="cs-CZ" sz="5400" b="1" dirty="0" smtClean="0"/>
              <a:t> možná</a:t>
            </a:r>
            <a:br>
              <a:rPr lang="cs-CZ" sz="5400" b="1" dirty="0" smtClean="0"/>
            </a:br>
            <a:r>
              <a:rPr lang="cs-CZ" sz="2800" b="1" dirty="0" smtClean="0"/>
              <a:t>Jak </a:t>
            </a:r>
            <a:r>
              <a:rPr lang="cs-CZ" sz="2800" b="1" dirty="0"/>
              <a:t>se správně rozhodovat </a:t>
            </a:r>
            <a:r>
              <a:rPr lang="cs-CZ" sz="2800" b="1" dirty="0" smtClean="0"/>
              <a:t>?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Jirka Pospíšil,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   AC </a:t>
            </a:r>
            <a:r>
              <a:rPr lang="cs-CZ" dirty="0" smtClean="0"/>
              <a:t>Bučovice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7432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1) Rozhodování </a:t>
            </a:r>
            <a:r>
              <a:rPr lang="cs-CZ" sz="3200" dirty="0"/>
              <a:t>– denní chléb</a:t>
            </a:r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12638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2</a:t>
            </a:r>
            <a:r>
              <a:rPr lang="cs-CZ" sz="3200" b="1" dirty="0" smtClean="0"/>
              <a:t>) Jak se správně rozhodovat ?</a:t>
            </a:r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010931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7848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1. Královská 12:  </a:t>
            </a:r>
            <a:r>
              <a:rPr lang="cs-CZ" sz="2400" b="1" dirty="0" smtClean="0"/>
              <a:t>	příběh </a:t>
            </a:r>
            <a:r>
              <a:rPr lang="cs-CZ" sz="2400" b="1" dirty="0" err="1" smtClean="0"/>
              <a:t>Rechabeám</a:t>
            </a:r>
            <a:r>
              <a:rPr lang="cs-CZ" sz="2400" b="1" dirty="0" smtClean="0"/>
              <a:t> </a:t>
            </a:r>
            <a:r>
              <a:rPr lang="cs-CZ" sz="2400" b="1" dirty="0" err="1"/>
              <a:t>x</a:t>
            </a:r>
            <a:r>
              <a:rPr lang="cs-CZ" sz="2400" b="1" dirty="0"/>
              <a:t> </a:t>
            </a:r>
            <a:r>
              <a:rPr lang="cs-CZ" sz="2400" b="1" dirty="0" err="1"/>
              <a:t>Jarobeám</a:t>
            </a:r>
            <a:endParaRPr lang="cs-CZ" sz="2400" dirty="0"/>
          </a:p>
          <a:p>
            <a:r>
              <a:rPr lang="cs-CZ" sz="2400" dirty="0">
                <a:hlinkClick r:id="rId2" action="ppaction://hlinkfile"/>
              </a:rPr>
              <a:t>4</a:t>
            </a:r>
            <a:r>
              <a:rPr lang="cs-CZ" sz="2400" dirty="0"/>
              <a:t>  Tvůj otec učinil naše jho těžkým. Ty nyní ulehči tvrdou otročinu svého otce a těžké jho, které na nás vložil, a budeme ti sloužit. </a:t>
            </a:r>
            <a:r>
              <a:rPr lang="cs-CZ" sz="2400" dirty="0">
                <a:hlinkClick r:id="rId3" action="ppaction://hlinkfile"/>
              </a:rPr>
              <a:t>5</a:t>
            </a:r>
            <a:r>
              <a:rPr lang="cs-CZ" sz="2400" dirty="0"/>
              <a:t>  Odpověděl jim: Odejděte na tři dny a pak se ke mně vraťte. Nato lid odešel. </a:t>
            </a:r>
            <a:r>
              <a:rPr lang="cs-CZ" sz="2400" dirty="0">
                <a:hlinkClick r:id="rId4" action="ppaction://hlinkfile"/>
              </a:rPr>
              <a:t>6</a:t>
            </a:r>
            <a:r>
              <a:rPr lang="cs-CZ" sz="2400" dirty="0"/>
              <a:t>  Král </a:t>
            </a:r>
            <a:r>
              <a:rPr lang="cs-CZ" sz="2400" dirty="0" err="1"/>
              <a:t>Rechabeám</a:t>
            </a:r>
            <a:r>
              <a:rPr lang="cs-CZ" sz="2400" dirty="0"/>
              <a:t> se radil se staršími, kteří sloužili jeho otci Šalomounovi, dokud byl živ: Co radíte odpovědět tomuto lidu? </a:t>
            </a:r>
            <a:r>
              <a:rPr lang="cs-CZ" sz="2400" dirty="0">
                <a:hlinkClick r:id="rId5" action="ppaction://hlinkfile"/>
              </a:rPr>
              <a:t>7</a:t>
            </a:r>
            <a:r>
              <a:rPr lang="cs-CZ" sz="2400" dirty="0"/>
              <a:t>  Řekli mu: Jestliže dnes budeš služebníkem tomuto lidu a budeš jim sloužit, odpovíš jim a promluvíš k nim laskavá slova, budou po celou dobu tvými otroky. </a:t>
            </a:r>
            <a:r>
              <a:rPr lang="cs-CZ" sz="2400" dirty="0">
                <a:hlinkClick r:id="rId6" action="ppaction://hlinkfile"/>
              </a:rPr>
              <a:t>8</a:t>
            </a:r>
            <a:r>
              <a:rPr lang="cs-CZ" sz="2400" dirty="0"/>
              <a:t>  Nedbal na radu, </a:t>
            </a:r>
            <a:r>
              <a:rPr lang="en-US" sz="2400" dirty="0"/>
              <a:t>⌈</a:t>
            </a:r>
            <a:r>
              <a:rPr lang="cs-CZ" sz="2400" dirty="0"/>
              <a:t>kterou mu dali</a:t>
            </a:r>
            <a:r>
              <a:rPr lang="en-US" sz="2400" dirty="0"/>
              <a:t>⌉</a:t>
            </a:r>
            <a:r>
              <a:rPr lang="cs-CZ" sz="2400" dirty="0"/>
              <a:t> starci, a radil se s mladíky, kteří s ním vyrůstali a sloužili mu. </a:t>
            </a:r>
            <a:br>
              <a:rPr lang="cs-CZ" sz="2400" dirty="0"/>
            </a:br>
            <a:r>
              <a:rPr lang="cs-CZ" sz="2400" dirty="0">
                <a:hlinkClick r:id="rId7" action="ppaction://hlinkfile"/>
              </a:rPr>
              <a:t>10</a:t>
            </a:r>
            <a:r>
              <a:rPr lang="cs-CZ" sz="2400" dirty="0"/>
              <a:t>  Mladíci, kteří s ním vyrůstali, mu odpověděli: Toto pověz tomuto lidu, který ti řekl: Tvůj otec učinil naše jho těžkým, ty nám ulehči -- takto k nim promluv: Můj malík je tlustší nežli bedra mého otce. </a:t>
            </a:r>
            <a:r>
              <a:rPr lang="cs-CZ" sz="2400" dirty="0">
                <a:hlinkClick r:id="rId8" action="ppaction://hlinkfile"/>
              </a:rPr>
              <a:t>11</a:t>
            </a:r>
            <a:r>
              <a:rPr lang="cs-CZ" sz="2400" dirty="0"/>
              <a:t>  Nuže, můj otec na vás naložil těžké jho, a já k jeho jhu přidám. Můj otec vás káznil biči, já vás budu káznit důtkami. </a:t>
            </a:r>
            <a:r>
              <a:rPr lang="cs-CZ" sz="2400" dirty="0">
                <a:hlinkClick r:id="rId9" action="ppaction://hlinkfile"/>
              </a:rPr>
              <a:t>16</a:t>
            </a:r>
            <a:r>
              <a:rPr lang="cs-CZ" sz="2400" dirty="0"/>
              <a:t>  Když celý Izrael viděl, že je král nevyslyšel, lid odpověděl králi slovy: Jaký máme podíl v Davidovi? Nemáme dědictví v synu </a:t>
            </a:r>
            <a:r>
              <a:rPr lang="cs-CZ" sz="2400" dirty="0" err="1"/>
              <a:t>Jišajovu</a:t>
            </a:r>
            <a:r>
              <a:rPr lang="cs-CZ" sz="2400" dirty="0"/>
              <a:t>! Ke svým stanům, Izraeli! Nyní si hleď svého domu, Davide! A Izrael šel ke svým stanům. </a:t>
            </a:r>
            <a:r>
              <a:rPr lang="cs-CZ" sz="2400" dirty="0">
                <a:hlinkClick r:id="rId10" action="ppaction://hlinkfile"/>
              </a:rPr>
              <a:t>19</a:t>
            </a:r>
            <a:r>
              <a:rPr lang="cs-CZ" sz="2400" dirty="0"/>
              <a:t>  Tak se Izrael vzbouřil proti domu Davidovu, </a:t>
            </a:r>
            <a:r>
              <a:rPr lang="cs-CZ" sz="2400" i="1" dirty="0"/>
              <a:t>jak je tomu</a:t>
            </a:r>
            <a:r>
              <a:rPr lang="cs-CZ" sz="2400" dirty="0"/>
              <a:t> až dodnes. </a:t>
            </a:r>
            <a:r>
              <a:rPr lang="cs-CZ" sz="2400" dirty="0">
                <a:hlinkClick r:id="rId11" action="ppaction://hlinkfile"/>
              </a:rPr>
              <a:t>20</a:t>
            </a:r>
            <a:r>
              <a:rPr lang="cs-CZ" sz="2400" dirty="0"/>
              <a:t>  Když uslyšel celý Izrael, že se </a:t>
            </a:r>
            <a:r>
              <a:rPr lang="cs-CZ" sz="2400" dirty="0" err="1"/>
              <a:t>Jarobeám</a:t>
            </a:r>
            <a:r>
              <a:rPr lang="cs-CZ" sz="2400" dirty="0"/>
              <a:t> vrátil, poslali </a:t>
            </a:r>
            <a:r>
              <a:rPr lang="cs-CZ" sz="2400" i="1" dirty="0"/>
              <a:t>pro něj</a:t>
            </a:r>
            <a:r>
              <a:rPr lang="cs-CZ" sz="2400" dirty="0"/>
              <a:t>, pozvali ho do shromáždění a ustanovili ho králem nad celým Izraelem. Za domem Davidovým nešel </a:t>
            </a:r>
            <a:r>
              <a:rPr lang="cs-CZ" sz="2400" i="1" dirty="0"/>
              <a:t>nikdo</a:t>
            </a:r>
            <a:r>
              <a:rPr lang="cs-CZ" sz="2400" dirty="0"/>
              <a:t>, jenom sám kmen Juda.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168801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 se správně rozhodovat ?</a:t>
            </a:r>
          </a:p>
          <a:p>
            <a:endParaRPr lang="cs-CZ" sz="3200" b="1" dirty="0"/>
          </a:p>
          <a:p>
            <a:pPr marL="514350" indent="-514350">
              <a:buAutoNum type="arabicParenR"/>
            </a:pPr>
            <a:r>
              <a:rPr lang="cs-CZ" sz="3200" b="1" dirty="0" smtClean="0"/>
              <a:t>buď </a:t>
            </a:r>
            <a:r>
              <a:rPr lang="cs-CZ" sz="3200" b="1" dirty="0"/>
              <a:t>připraven</a:t>
            </a:r>
            <a:r>
              <a:rPr lang="cs-CZ" sz="3200" dirty="0"/>
              <a:t> </a:t>
            </a:r>
            <a:r>
              <a:rPr lang="cs-CZ" sz="3200" dirty="0" smtClean="0"/>
              <a:t>- </a:t>
            </a:r>
            <a:r>
              <a:rPr lang="cs-CZ" sz="3200" b="1" dirty="0" smtClean="0"/>
              <a:t>podobné </a:t>
            </a:r>
            <a:r>
              <a:rPr lang="cs-CZ" sz="3200" b="1" dirty="0"/>
              <a:t>situace do Tvého života </a:t>
            </a:r>
            <a:r>
              <a:rPr lang="cs-CZ" sz="3200" b="1" dirty="0" smtClean="0"/>
              <a:t>přijdou</a:t>
            </a:r>
          </a:p>
          <a:p>
            <a:pPr marL="514350" indent="-514350">
              <a:buAutoNum type="arabicParenR"/>
            </a:pPr>
            <a:r>
              <a:rPr lang="cs-CZ" sz="3200" b="1" dirty="0" smtClean="0"/>
              <a:t>měj </a:t>
            </a:r>
            <a:r>
              <a:rPr lang="cs-CZ" sz="3200" b="1" dirty="0"/>
              <a:t>okolo sebe lidi, kteří Ti mohou </a:t>
            </a:r>
            <a:r>
              <a:rPr lang="cs-CZ" sz="3200" b="1" dirty="0" smtClean="0"/>
              <a:t>poradit</a:t>
            </a:r>
            <a:endParaRPr lang="cs-CZ" sz="3200" dirty="0" smtClean="0"/>
          </a:p>
          <a:p>
            <a:pPr marL="514350" indent="-514350">
              <a:buAutoNum type="arabicParenR"/>
            </a:pPr>
            <a:r>
              <a:rPr lang="cs-CZ" sz="3200" b="1" dirty="0"/>
              <a:t>m</a:t>
            </a:r>
            <a:r>
              <a:rPr lang="cs-CZ" sz="3200" b="1" dirty="0" smtClean="0"/>
              <a:t>ěj/získej </a:t>
            </a:r>
            <a:r>
              <a:rPr lang="cs-CZ" sz="3200" b="1" dirty="0"/>
              <a:t>čas na </a:t>
            </a:r>
            <a:r>
              <a:rPr lang="cs-CZ" sz="3200" b="1" dirty="0" smtClean="0"/>
              <a:t>rozhodování</a:t>
            </a: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b="1" dirty="0"/>
              <a:t>uvažuj o variantách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endParaRPr lang="cs-CZ" sz="3200" dirty="0" smtClean="0"/>
          </a:p>
          <a:p>
            <a:pPr marL="514350" indent="-514350">
              <a:buAutoNum type="arabicParenR"/>
            </a:pPr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931489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 se správně rozhodovat ?</a:t>
            </a:r>
          </a:p>
          <a:p>
            <a:endParaRPr lang="cs-CZ" sz="3200" b="1" dirty="0"/>
          </a:p>
          <a:p>
            <a:r>
              <a:rPr lang="cs-CZ" sz="3200" b="1" dirty="0"/>
              <a:t>Jak si </a:t>
            </a:r>
            <a:r>
              <a:rPr lang="cs-CZ" sz="3200" b="1" dirty="0" smtClean="0"/>
              <a:t>vybrat správnou variantu </a:t>
            </a:r>
            <a:r>
              <a:rPr lang="cs-CZ" sz="3200" b="1" dirty="0"/>
              <a:t>?</a:t>
            </a:r>
          </a:p>
          <a:p>
            <a:pPr marL="457200" lvl="0" indent="-457200">
              <a:buFont typeface="Arial"/>
              <a:buChar char="•"/>
            </a:pPr>
            <a:r>
              <a:rPr lang="cs-CZ" sz="3200" dirty="0"/>
              <a:t>buď služebníkem – ne já, ale oni – chtěj dobro pro druhé</a:t>
            </a:r>
          </a:p>
          <a:p>
            <a:pPr marL="457200" lvl="0" indent="-457200">
              <a:buFont typeface="Arial"/>
              <a:buChar char="•"/>
            </a:pPr>
            <a:r>
              <a:rPr lang="cs-CZ" sz="3200" dirty="0"/>
              <a:t>odpovídej, mluv – nemlč</a:t>
            </a:r>
          </a:p>
          <a:p>
            <a:pPr marL="457200" lvl="0" indent="-457200">
              <a:buFont typeface="Arial"/>
              <a:buChar char="•"/>
            </a:pPr>
            <a:r>
              <a:rPr lang="cs-CZ" sz="3200" dirty="0"/>
              <a:t>buď laskavý – používej laskavá </a:t>
            </a:r>
            <a:r>
              <a:rPr lang="cs-CZ" sz="3200" dirty="0" smtClean="0"/>
              <a:t>slova</a:t>
            </a:r>
          </a:p>
          <a:p>
            <a:pPr marL="457200" indent="-457200">
              <a:buFont typeface="Arial"/>
              <a:buChar char="•"/>
            </a:pPr>
            <a:r>
              <a:rPr lang="cs-CZ" sz="3200" dirty="0" smtClean="0"/>
              <a:t>snaž </a:t>
            </a:r>
            <a:r>
              <a:rPr lang="cs-CZ" sz="3200" dirty="0"/>
              <a:t>se je vyslyšet </a:t>
            </a:r>
            <a:r>
              <a:rPr lang="cs-CZ" sz="3200" dirty="0" smtClean="0"/>
              <a:t>– nemůžeš vyslyšet každého, ale snaž se 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8463434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Jak se správně rozhodovat ?</a:t>
            </a:r>
          </a:p>
          <a:p>
            <a:endParaRPr lang="cs-CZ" sz="3200" b="1" dirty="0"/>
          </a:p>
          <a:p>
            <a:pPr marL="514350" indent="-514350">
              <a:buAutoNum type="arabicParenR"/>
            </a:pPr>
            <a:r>
              <a:rPr lang="cs-CZ" sz="3200" b="1" dirty="0" smtClean="0"/>
              <a:t>buď </a:t>
            </a:r>
            <a:r>
              <a:rPr lang="cs-CZ" sz="3200" b="1" dirty="0"/>
              <a:t>připraven</a:t>
            </a:r>
            <a:r>
              <a:rPr lang="cs-CZ" sz="3200" dirty="0"/>
              <a:t> </a:t>
            </a:r>
            <a:r>
              <a:rPr lang="cs-CZ" sz="3200" dirty="0" smtClean="0"/>
              <a:t>- </a:t>
            </a:r>
            <a:r>
              <a:rPr lang="cs-CZ" sz="3200" b="1" dirty="0" smtClean="0"/>
              <a:t>podobné </a:t>
            </a:r>
            <a:r>
              <a:rPr lang="cs-CZ" sz="3200" b="1" dirty="0"/>
              <a:t>situace do Tvého života </a:t>
            </a:r>
            <a:r>
              <a:rPr lang="cs-CZ" sz="3200" b="1" dirty="0" smtClean="0"/>
              <a:t>přijdou</a:t>
            </a:r>
          </a:p>
          <a:p>
            <a:pPr marL="514350" indent="-514350">
              <a:buAutoNum type="arabicParenR"/>
            </a:pPr>
            <a:r>
              <a:rPr lang="cs-CZ" sz="3200" b="1" dirty="0" smtClean="0"/>
              <a:t>měj </a:t>
            </a:r>
            <a:r>
              <a:rPr lang="cs-CZ" sz="3200" b="1" dirty="0"/>
              <a:t>okolo sebe lidi, kteří Ti mohou </a:t>
            </a:r>
            <a:r>
              <a:rPr lang="cs-CZ" sz="3200" b="1" dirty="0" smtClean="0"/>
              <a:t>poradit</a:t>
            </a:r>
            <a:endParaRPr lang="cs-CZ" sz="3200" dirty="0" smtClean="0"/>
          </a:p>
          <a:p>
            <a:pPr marL="514350" indent="-514350">
              <a:buAutoNum type="arabicParenR"/>
            </a:pPr>
            <a:r>
              <a:rPr lang="cs-CZ" sz="3200" b="1" dirty="0"/>
              <a:t>m</a:t>
            </a:r>
            <a:r>
              <a:rPr lang="cs-CZ" sz="3200" b="1" dirty="0" smtClean="0"/>
              <a:t>ěj/získej </a:t>
            </a:r>
            <a:r>
              <a:rPr lang="cs-CZ" sz="3200" b="1" dirty="0"/>
              <a:t>čas na </a:t>
            </a:r>
            <a:r>
              <a:rPr lang="cs-CZ" sz="3200" b="1" dirty="0" smtClean="0"/>
              <a:t>rozhodování</a:t>
            </a: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b="1" dirty="0"/>
              <a:t>uvažuj o variantách</a:t>
            </a:r>
            <a:r>
              <a:rPr lang="cs-CZ" sz="3200" dirty="0"/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 smtClean="0"/>
          </a:p>
          <a:p>
            <a:pPr marL="514350" indent="-514350">
              <a:buAutoNum type="arabicParenR"/>
            </a:pPr>
            <a:r>
              <a:rPr lang="cs-CZ" sz="3200" b="1" dirty="0" smtClean="0"/>
              <a:t>ROZHODNI SE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endParaRPr lang="cs-CZ" sz="3200" dirty="0" smtClean="0"/>
          </a:p>
          <a:p>
            <a:pPr marL="514350" indent="-514350">
              <a:buAutoNum type="arabicParenR"/>
            </a:pPr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err="1" smtClean="0"/>
              <a:t>ANOxNExMO</a:t>
            </a:r>
            <a:r>
              <a:rPr lang="cs-CZ" dirty="0" err="1" smtClean="0"/>
              <a:t>ŽNÁ</a:t>
            </a:r>
            <a:r>
              <a:rPr lang="cs-CZ" dirty="0" smtClean="0"/>
              <a:t> - </a:t>
            </a:r>
            <a:r>
              <a:rPr lang="cs-CZ" dirty="0" smtClean="0"/>
              <a:t>Jak </a:t>
            </a:r>
            <a:r>
              <a:rPr lang="cs-CZ" dirty="0"/>
              <a:t>se správně rozhodovat</a:t>
            </a:r>
            <a:r>
              <a:rPr lang="is-IS" dirty="0"/>
              <a:t>…  </a:t>
            </a:r>
            <a:r>
              <a:rPr lang="cs-CZ" dirty="0"/>
              <a:t>JIRKA Pospíšil,   </a:t>
            </a:r>
            <a:r>
              <a:rPr lang="cs-CZ" dirty="0" smtClean="0"/>
              <a:t>17</a:t>
            </a:r>
            <a:r>
              <a:rPr lang="cs-CZ" dirty="0"/>
              <a:t>. </a:t>
            </a:r>
            <a:r>
              <a:rPr lang="cs-CZ" dirty="0" smtClean="0"/>
              <a:t>7. </a:t>
            </a:r>
            <a:r>
              <a:rPr lang="cs-CZ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670933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170</TotalTime>
  <Words>323</Words>
  <Application>Microsoft Macintosh PowerPoint</Application>
  <PresentationFormat>Custom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Nebe</vt:lpstr>
      <vt:lpstr>PowerPoint Presentation</vt:lpstr>
      <vt:lpstr>PowerPoint Presentation</vt:lpstr>
      <vt:lpstr>ANO x NE x možná Jak se správně rozhodovat 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 x NE x možná Jak se správně rozhodovat 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SPASENÍ SKRZE SKUTKY??? Nejen víra, ale i skutek…</dc:title>
  <dc:creator>Dasa Posp</dc:creator>
  <cp:lastModifiedBy>Jiří Pospíšil</cp:lastModifiedBy>
  <cp:revision>24</cp:revision>
  <dcterms:created xsi:type="dcterms:W3CDTF">2016-01-23T08:18:05Z</dcterms:created>
  <dcterms:modified xsi:type="dcterms:W3CDTF">2016-07-17T06:10:57Z</dcterms:modified>
</cp:coreProperties>
</file>