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01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2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3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53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85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9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55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59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5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7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29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42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CF1ED7D-24F5-5445-8103-EF8A4F4C9BD6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CB5EEEE-637F-2948-A4B6-F2B9F7EBC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35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Daniel 12/2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400" dirty="0" err="1"/>
              <a:t>Tehdy</a:t>
            </a:r>
            <a:r>
              <a:rPr lang="en-US" sz="4400" dirty="0"/>
              <a:t> se </a:t>
            </a:r>
            <a:r>
              <a:rPr lang="en-US" sz="4400" dirty="0" err="1"/>
              <a:t>probudí</a:t>
            </a:r>
            <a:r>
              <a:rPr lang="en-US" sz="4400" dirty="0"/>
              <a:t> </a:t>
            </a:r>
            <a:r>
              <a:rPr lang="en-US" sz="4400" dirty="0" err="1"/>
              <a:t>mnozí</a:t>
            </a:r>
            <a:r>
              <a:rPr lang="en-US" sz="4400" dirty="0"/>
              <a:t>,</a:t>
            </a:r>
          </a:p>
          <a:p>
            <a:pPr marL="0" indent="0">
              <a:buNone/>
            </a:pPr>
            <a:r>
              <a:rPr lang="en-US" sz="4400" dirty="0" err="1"/>
              <a:t>kdo</a:t>
            </a:r>
            <a:r>
              <a:rPr lang="en-US" sz="4400" dirty="0"/>
              <a:t> v </a:t>
            </a:r>
            <a:r>
              <a:rPr lang="en-US" sz="4400" dirty="0" err="1"/>
              <a:t>prachu</a:t>
            </a:r>
            <a:r>
              <a:rPr lang="en-US" sz="4400" dirty="0"/>
              <a:t> </a:t>
            </a:r>
            <a:r>
              <a:rPr lang="en-US" sz="4400" dirty="0" err="1"/>
              <a:t>země</a:t>
            </a:r>
            <a:r>
              <a:rPr lang="en-US" sz="4400" dirty="0"/>
              <a:t> </a:t>
            </a:r>
            <a:r>
              <a:rPr lang="en-US" sz="4400" dirty="0" err="1"/>
              <a:t>spí</a:t>
            </a:r>
            <a:r>
              <a:rPr lang="en-US" sz="4400" dirty="0"/>
              <a:t>.</a:t>
            </a:r>
          </a:p>
          <a:p>
            <a:pPr marL="0" indent="0">
              <a:buNone/>
            </a:pPr>
            <a:r>
              <a:rPr lang="en-US" sz="4400" dirty="0" err="1"/>
              <a:t>Jedni</a:t>
            </a:r>
            <a:r>
              <a:rPr lang="en-US" sz="4400" dirty="0"/>
              <a:t> k </a:t>
            </a:r>
            <a:r>
              <a:rPr lang="en-US" sz="4400" dirty="0" err="1"/>
              <a:t>věčnému</a:t>
            </a:r>
            <a:r>
              <a:rPr lang="en-US" sz="4400" dirty="0"/>
              <a:t> </a:t>
            </a:r>
            <a:r>
              <a:rPr lang="en-US" sz="4400" dirty="0" err="1"/>
              <a:t>životu</a:t>
            </a:r>
            <a:r>
              <a:rPr lang="en-US" sz="4400" dirty="0"/>
              <a:t>,</a:t>
            </a:r>
          </a:p>
          <a:p>
            <a:pPr marL="0" indent="0">
              <a:buNone/>
            </a:pPr>
            <a:r>
              <a:rPr lang="en-US" sz="4400" dirty="0" err="1"/>
              <a:t>jiní</a:t>
            </a:r>
            <a:r>
              <a:rPr lang="en-US" sz="4400" dirty="0"/>
              <a:t> k </a:t>
            </a:r>
            <a:r>
              <a:rPr lang="en-US" sz="4400" dirty="0" err="1"/>
              <a:t>hanbě</a:t>
            </a:r>
            <a:r>
              <a:rPr lang="en-US" sz="4400" dirty="0"/>
              <a:t>, pro </a:t>
            </a:r>
            <a:r>
              <a:rPr lang="en-US" sz="4400" dirty="0" err="1"/>
              <a:t>věčnou</a:t>
            </a:r>
            <a:r>
              <a:rPr lang="en-US" sz="4400" dirty="0"/>
              <a:t> </a:t>
            </a:r>
            <a:r>
              <a:rPr lang="en-US" sz="4400" dirty="0" err="1"/>
              <a:t>výstrahu</a:t>
            </a:r>
            <a:r>
              <a:rPr lang="en-US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71662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Jan 3/16	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 err="1"/>
              <a:t>Neboť</a:t>
            </a:r>
            <a:r>
              <a:rPr lang="en-US" sz="4800" dirty="0"/>
              <a:t> </a:t>
            </a:r>
            <a:r>
              <a:rPr lang="en-US" sz="4800" dirty="0" err="1"/>
              <a:t>Bůh</a:t>
            </a:r>
            <a:r>
              <a:rPr lang="en-US" sz="4800" dirty="0"/>
              <a:t> </a:t>
            </a:r>
            <a:r>
              <a:rPr lang="en-US" sz="4800" dirty="0" err="1"/>
              <a:t>tak</a:t>
            </a:r>
            <a:r>
              <a:rPr lang="en-US" sz="4800" dirty="0"/>
              <a:t> </a:t>
            </a:r>
            <a:r>
              <a:rPr lang="en-US" sz="4800" dirty="0" err="1"/>
              <a:t>miloval</a:t>
            </a:r>
            <a:r>
              <a:rPr lang="en-US" sz="4800" dirty="0"/>
              <a:t> </a:t>
            </a:r>
            <a:r>
              <a:rPr lang="en-US" sz="4800" dirty="0" err="1"/>
              <a:t>svět</a:t>
            </a:r>
            <a:r>
              <a:rPr lang="en-US" sz="4800" dirty="0"/>
              <a:t>, </a:t>
            </a:r>
            <a:r>
              <a:rPr lang="en-US" sz="4800" dirty="0" err="1"/>
              <a:t>že</a:t>
            </a:r>
            <a:r>
              <a:rPr lang="en-US" sz="4800" dirty="0"/>
              <a:t> dal </a:t>
            </a:r>
            <a:r>
              <a:rPr lang="en-US" sz="4800" dirty="0" err="1"/>
              <a:t>svého</a:t>
            </a:r>
            <a:r>
              <a:rPr lang="en-US" sz="4800" dirty="0"/>
              <a:t> </a:t>
            </a:r>
            <a:r>
              <a:rPr lang="en-US" sz="4800" dirty="0" err="1"/>
              <a:t>jednorozeného</a:t>
            </a:r>
            <a:r>
              <a:rPr lang="en-US" sz="4800" dirty="0"/>
              <a:t> </a:t>
            </a:r>
            <a:r>
              <a:rPr lang="en-US" sz="4800" dirty="0" err="1"/>
              <a:t>Syna</a:t>
            </a:r>
            <a:r>
              <a:rPr lang="en-US" sz="4800" dirty="0"/>
              <a:t>, aby </a:t>
            </a:r>
            <a:r>
              <a:rPr lang="en-US" sz="4800" dirty="0" err="1"/>
              <a:t>žádný</a:t>
            </a:r>
            <a:r>
              <a:rPr lang="en-US" sz="4800" dirty="0"/>
              <a:t>, </a:t>
            </a:r>
            <a:r>
              <a:rPr lang="en-US" sz="4800" dirty="0" err="1"/>
              <a:t>kdo</a:t>
            </a:r>
            <a:r>
              <a:rPr lang="en-US" sz="4800" dirty="0"/>
              <a:t> v </a:t>
            </a:r>
            <a:r>
              <a:rPr lang="en-US" sz="4800" dirty="0" err="1"/>
              <a:t>něj</a:t>
            </a:r>
            <a:r>
              <a:rPr lang="en-US" sz="4800" dirty="0"/>
              <a:t> </a:t>
            </a:r>
            <a:r>
              <a:rPr lang="en-US" sz="4800" dirty="0" err="1"/>
              <a:t>věří</a:t>
            </a:r>
            <a:r>
              <a:rPr lang="en-US" sz="4800" dirty="0"/>
              <a:t>, </a:t>
            </a:r>
            <a:r>
              <a:rPr lang="en-US" sz="4800" dirty="0" err="1"/>
              <a:t>nezahynul</a:t>
            </a:r>
            <a:r>
              <a:rPr lang="en-US" sz="4800" dirty="0"/>
              <a:t>, ale </a:t>
            </a:r>
            <a:r>
              <a:rPr lang="en-US" sz="4800" dirty="0" err="1"/>
              <a:t>měl</a:t>
            </a:r>
            <a:r>
              <a:rPr lang="en-US" sz="4800" dirty="0"/>
              <a:t> </a:t>
            </a:r>
            <a:r>
              <a:rPr lang="en-US" sz="4800" dirty="0" err="1"/>
              <a:t>věčný</a:t>
            </a:r>
            <a:r>
              <a:rPr lang="en-US" sz="4800" dirty="0"/>
              <a:t> </a:t>
            </a:r>
            <a:r>
              <a:rPr lang="en-US" sz="4800" dirty="0" err="1"/>
              <a:t>život</a:t>
            </a:r>
            <a:r>
              <a:rPr lang="en-US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7224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err="1" smtClean="0"/>
              <a:t>Efesk</a:t>
            </a:r>
            <a:r>
              <a:rPr lang="cs-CZ" sz="6000" b="1" dirty="0" err="1" smtClean="0"/>
              <a:t>ým</a:t>
            </a:r>
            <a:r>
              <a:rPr lang="cs-CZ" sz="6000" b="1" dirty="0" smtClean="0"/>
              <a:t> 6/12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800" dirty="0" err="1"/>
              <a:t>Náš</a:t>
            </a:r>
            <a:r>
              <a:rPr lang="en-US" sz="4800" dirty="0"/>
              <a:t> </a:t>
            </a:r>
            <a:r>
              <a:rPr lang="en-US" sz="4800" dirty="0" err="1"/>
              <a:t>zápas</a:t>
            </a:r>
            <a:r>
              <a:rPr lang="en-US" sz="4800" dirty="0"/>
              <a:t> </a:t>
            </a:r>
            <a:r>
              <a:rPr lang="en-US" sz="4800" dirty="0" err="1"/>
              <a:t>totiž</a:t>
            </a:r>
            <a:r>
              <a:rPr lang="en-US" sz="4800" dirty="0"/>
              <a:t> </a:t>
            </a:r>
            <a:r>
              <a:rPr lang="en-US" sz="4800" dirty="0" err="1"/>
              <a:t>není</a:t>
            </a:r>
            <a:r>
              <a:rPr lang="en-US" sz="4800" dirty="0"/>
              <a:t> </a:t>
            </a:r>
            <a:r>
              <a:rPr lang="en-US" sz="4800" dirty="0" err="1"/>
              <a:t>proti</a:t>
            </a:r>
            <a:r>
              <a:rPr lang="en-US" sz="4800" dirty="0"/>
              <a:t> </a:t>
            </a:r>
            <a:r>
              <a:rPr lang="en-US" sz="4800" dirty="0" err="1"/>
              <a:t>krvi</a:t>
            </a:r>
            <a:r>
              <a:rPr lang="en-US" sz="4800" dirty="0"/>
              <a:t> a </a:t>
            </a:r>
            <a:r>
              <a:rPr lang="en-US" sz="4800" dirty="0" err="1"/>
              <a:t>tělu</a:t>
            </a:r>
            <a:r>
              <a:rPr lang="en-US" sz="4800" dirty="0"/>
              <a:t>, ale </a:t>
            </a:r>
            <a:r>
              <a:rPr lang="en-US" sz="4800" dirty="0" err="1"/>
              <a:t>proti</a:t>
            </a:r>
            <a:r>
              <a:rPr lang="en-US" sz="4800" dirty="0"/>
              <a:t> </a:t>
            </a:r>
            <a:r>
              <a:rPr lang="en-US" sz="4800" dirty="0" err="1"/>
              <a:t>vládám</a:t>
            </a:r>
            <a:r>
              <a:rPr lang="en-US" sz="4800" dirty="0"/>
              <a:t>, </a:t>
            </a:r>
            <a:r>
              <a:rPr lang="en-US" sz="4800" dirty="0" err="1"/>
              <a:t>mocnostem</a:t>
            </a:r>
            <a:r>
              <a:rPr lang="en-US" sz="4800" dirty="0"/>
              <a:t> a </a:t>
            </a:r>
            <a:r>
              <a:rPr lang="en-US" sz="4800" dirty="0" err="1"/>
              <a:t>světovládcům</a:t>
            </a:r>
            <a:r>
              <a:rPr lang="en-US" sz="4800" dirty="0"/>
              <a:t> </a:t>
            </a:r>
            <a:r>
              <a:rPr lang="en-US" sz="4800" dirty="0" err="1"/>
              <a:t>přítomné</a:t>
            </a:r>
            <a:r>
              <a:rPr lang="en-US" sz="4800" dirty="0"/>
              <a:t> </a:t>
            </a:r>
            <a:r>
              <a:rPr lang="en-US" sz="4800" dirty="0" err="1"/>
              <a:t>temnoty</a:t>
            </a:r>
            <a:r>
              <a:rPr lang="en-US" sz="4800" dirty="0"/>
              <a:t>, </a:t>
            </a:r>
            <a:r>
              <a:rPr lang="en-US" sz="4800" dirty="0" err="1"/>
              <a:t>proti</a:t>
            </a:r>
            <a:r>
              <a:rPr lang="en-US" sz="4800" dirty="0"/>
              <a:t> </a:t>
            </a:r>
            <a:r>
              <a:rPr lang="en-US" sz="4800" dirty="0" err="1"/>
              <a:t>duchovním</a:t>
            </a:r>
            <a:r>
              <a:rPr lang="en-US" sz="4800" dirty="0"/>
              <a:t> </a:t>
            </a:r>
            <a:r>
              <a:rPr lang="en-US" sz="4800" dirty="0" err="1"/>
              <a:t>silám</a:t>
            </a:r>
            <a:r>
              <a:rPr lang="en-US" sz="4800" dirty="0"/>
              <a:t> </a:t>
            </a:r>
            <a:r>
              <a:rPr lang="en-US" sz="4800" dirty="0" err="1"/>
              <a:t>zla</a:t>
            </a:r>
            <a:r>
              <a:rPr lang="en-US" sz="4800" dirty="0"/>
              <a:t> v </a:t>
            </a:r>
            <a:r>
              <a:rPr lang="en-US" sz="4800" dirty="0" err="1"/>
              <a:t>nebeských</a:t>
            </a:r>
            <a:r>
              <a:rPr lang="en-US" sz="4800" dirty="0"/>
              <a:t> </a:t>
            </a:r>
            <a:r>
              <a:rPr lang="en-US" sz="4800" dirty="0" err="1"/>
              <a:t>sférách</a:t>
            </a:r>
            <a:r>
              <a:rPr lang="en-US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56520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1. </a:t>
            </a:r>
            <a:r>
              <a:rPr lang="en-US" sz="6000" b="1" dirty="0" err="1" smtClean="0"/>
              <a:t>Petrova</a:t>
            </a:r>
            <a:r>
              <a:rPr lang="en-US" sz="6000" b="1" dirty="0" smtClean="0"/>
              <a:t> 5/8-9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400" dirty="0" err="1"/>
              <a:t>Probuďte</a:t>
            </a:r>
            <a:r>
              <a:rPr lang="en-US" sz="4400" dirty="0"/>
              <a:t> se, </a:t>
            </a:r>
            <a:r>
              <a:rPr lang="en-US" sz="4400" dirty="0" err="1"/>
              <a:t>mějte</a:t>
            </a:r>
            <a:r>
              <a:rPr lang="en-US" sz="4400" dirty="0"/>
              <a:t> se </a:t>
            </a:r>
            <a:r>
              <a:rPr lang="en-US" sz="4400" dirty="0" err="1"/>
              <a:t>na</a:t>
            </a:r>
            <a:r>
              <a:rPr lang="en-US" sz="4400" dirty="0"/>
              <a:t> </a:t>
            </a:r>
            <a:r>
              <a:rPr lang="en-US" sz="4400" dirty="0" err="1"/>
              <a:t>pozoru</a:t>
            </a:r>
            <a:r>
              <a:rPr lang="en-US" sz="4400" dirty="0"/>
              <a:t>! </a:t>
            </a:r>
            <a:r>
              <a:rPr lang="en-US" sz="4400" dirty="0" err="1"/>
              <a:t>Váš</a:t>
            </a:r>
            <a:r>
              <a:rPr lang="en-US" sz="4400" dirty="0"/>
              <a:t> </a:t>
            </a:r>
            <a:r>
              <a:rPr lang="en-US" sz="4400" dirty="0" err="1"/>
              <a:t>protivník</a:t>
            </a:r>
            <a:r>
              <a:rPr lang="en-US" sz="4400" dirty="0"/>
              <a:t> </a:t>
            </a:r>
            <a:r>
              <a:rPr lang="en-US" sz="4400" dirty="0" err="1"/>
              <a:t>ďábel</a:t>
            </a:r>
            <a:r>
              <a:rPr lang="en-US" sz="4400" dirty="0"/>
              <a:t> </a:t>
            </a:r>
            <a:r>
              <a:rPr lang="en-US" sz="4400" dirty="0" err="1"/>
              <a:t>chodí</a:t>
            </a:r>
            <a:r>
              <a:rPr lang="en-US" sz="4400" dirty="0"/>
              <a:t> </a:t>
            </a:r>
            <a:r>
              <a:rPr lang="en-US" sz="4400" dirty="0" err="1"/>
              <a:t>kolem</a:t>
            </a:r>
            <a:r>
              <a:rPr lang="en-US" sz="4400" dirty="0"/>
              <a:t> </a:t>
            </a:r>
            <a:r>
              <a:rPr lang="en-US" sz="4400" dirty="0" err="1"/>
              <a:t>jako</a:t>
            </a:r>
            <a:r>
              <a:rPr lang="en-US" sz="4400" dirty="0"/>
              <a:t> </a:t>
            </a:r>
            <a:r>
              <a:rPr lang="en-US" sz="4400" dirty="0" err="1"/>
              <a:t>řvoucí</a:t>
            </a:r>
            <a:r>
              <a:rPr lang="en-US" sz="4400" dirty="0"/>
              <a:t> lev a </a:t>
            </a:r>
            <a:r>
              <a:rPr lang="en-US" sz="4400" dirty="0" err="1"/>
              <a:t>hledá</a:t>
            </a:r>
            <a:r>
              <a:rPr lang="en-US" sz="4400" dirty="0"/>
              <a:t> </a:t>
            </a:r>
            <a:r>
              <a:rPr lang="en-US" sz="4400" dirty="0" err="1" smtClean="0"/>
              <a:t>kořist.Postavte</a:t>
            </a:r>
            <a:r>
              <a:rPr lang="en-US" sz="4400" dirty="0" smtClean="0"/>
              <a:t> </a:t>
            </a:r>
            <a:r>
              <a:rPr lang="en-US" sz="4400" dirty="0"/>
              <a:t>se mu </a:t>
            </a:r>
            <a:r>
              <a:rPr lang="en-US" sz="4400" dirty="0" err="1"/>
              <a:t>jakožto</a:t>
            </a:r>
            <a:r>
              <a:rPr lang="en-US" sz="4400" dirty="0"/>
              <a:t> </a:t>
            </a:r>
            <a:r>
              <a:rPr lang="en-US" sz="4400" dirty="0" err="1"/>
              <a:t>silní</a:t>
            </a:r>
            <a:r>
              <a:rPr lang="en-US" sz="4400" dirty="0"/>
              <a:t> </a:t>
            </a:r>
            <a:r>
              <a:rPr lang="en-US" sz="4400" dirty="0" err="1"/>
              <a:t>ve</a:t>
            </a:r>
            <a:r>
              <a:rPr lang="en-US" sz="4400" dirty="0"/>
              <a:t> </a:t>
            </a:r>
            <a:r>
              <a:rPr lang="en-US" sz="4400" dirty="0" err="1"/>
              <a:t>víře</a:t>
            </a:r>
            <a:r>
              <a:rPr lang="en-US" sz="4400" dirty="0"/>
              <a:t> a </a:t>
            </a:r>
            <a:r>
              <a:rPr lang="en-US" sz="4400" dirty="0" err="1"/>
              <a:t>vězte</a:t>
            </a:r>
            <a:r>
              <a:rPr lang="en-US" sz="4400" dirty="0"/>
              <a:t>, </a:t>
            </a:r>
            <a:r>
              <a:rPr lang="en-US" sz="4400" dirty="0" err="1"/>
              <a:t>že</a:t>
            </a:r>
            <a:r>
              <a:rPr lang="en-US" sz="4400" dirty="0"/>
              <a:t> </a:t>
            </a:r>
            <a:r>
              <a:rPr lang="en-US" sz="4400" dirty="0" err="1"/>
              <a:t>stejné</a:t>
            </a:r>
            <a:r>
              <a:rPr lang="en-US" sz="4400" dirty="0"/>
              <a:t> </a:t>
            </a:r>
            <a:r>
              <a:rPr lang="en-US" sz="4400" dirty="0" err="1"/>
              <a:t>utrpení</a:t>
            </a:r>
            <a:r>
              <a:rPr lang="en-US" sz="4400" dirty="0"/>
              <a:t> </a:t>
            </a:r>
            <a:r>
              <a:rPr lang="en-US" sz="4400" dirty="0" err="1"/>
              <a:t>zakoušejí</a:t>
            </a:r>
            <a:r>
              <a:rPr lang="en-US" sz="4400" dirty="0"/>
              <a:t> </a:t>
            </a:r>
            <a:r>
              <a:rPr lang="en-US" sz="4400" dirty="0" err="1"/>
              <a:t>vaši</a:t>
            </a:r>
            <a:r>
              <a:rPr lang="en-US" sz="4400" dirty="0"/>
              <a:t> </a:t>
            </a:r>
            <a:r>
              <a:rPr lang="en-US" sz="4400" dirty="0" err="1"/>
              <a:t>bratři</a:t>
            </a:r>
            <a:r>
              <a:rPr lang="en-US" sz="4400" dirty="0"/>
              <a:t> </a:t>
            </a:r>
            <a:r>
              <a:rPr lang="en-US" sz="4400" dirty="0" err="1"/>
              <a:t>po</a:t>
            </a:r>
            <a:r>
              <a:rPr lang="en-US" sz="4400" dirty="0"/>
              <a:t> </a:t>
            </a:r>
            <a:r>
              <a:rPr lang="en-US" sz="4400" dirty="0" err="1"/>
              <a:t>celém</a:t>
            </a:r>
            <a:r>
              <a:rPr lang="en-US" sz="4400" dirty="0"/>
              <a:t> </a:t>
            </a:r>
            <a:r>
              <a:rPr lang="en-US" sz="4400" dirty="0" err="1"/>
              <a:t>světě</a:t>
            </a:r>
            <a:r>
              <a:rPr lang="en-US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204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45</TotalTime>
  <Words>127</Words>
  <Application>Microsoft Macintosh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Century Gothic</vt:lpstr>
      <vt:lpstr>Wingdings 3</vt:lpstr>
      <vt:lpstr>Arial</vt:lpstr>
      <vt:lpstr>Ion Boardroom</vt:lpstr>
      <vt:lpstr>Daniel 12/2</vt:lpstr>
      <vt:lpstr>Jan 3/16 </vt:lpstr>
      <vt:lpstr>Efeským 6/12</vt:lpstr>
      <vt:lpstr>1. Petrova 5/8-9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Daniel 12/2</dc:title>
  <dc:creator>Microsoft Office User</dc:creator>
  <cp:lastModifiedBy>Microsoft Office User</cp:lastModifiedBy>
  <cp:revision>3</cp:revision>
  <dcterms:created xsi:type="dcterms:W3CDTF">2016-09-18T07:15:25Z</dcterms:created>
  <dcterms:modified xsi:type="dcterms:W3CDTF">2016-09-18T08:48:29Z</dcterms:modified>
</cp:coreProperties>
</file>