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04"/>
    <p:restoredTop sz="94655"/>
  </p:normalViewPr>
  <p:slideViewPr>
    <p:cSldViewPr snapToGrid="0" snapToObjects="1">
      <p:cViewPr varScale="1">
        <p:scale>
          <a:sx n="94" d="100"/>
          <a:sy n="94" d="100"/>
        </p:scale>
        <p:origin x="6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C0FB8-45A1-1F4D-99BE-6FE534BAEAC6}" type="datetimeFigureOut">
              <a:rPr lang="cs-CZ" smtClean="0"/>
              <a:t>11.12.16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102BF-E545-4943-8819-B9C8910C21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6293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/>
              <a:t>12/11/16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/>
              <a:t>12/11/16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/>
              <a:t>12/11/16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/>
              <a:t>12/11/16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/>
              <a:t>12/11/16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/>
              <a:t>12/11/16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/>
              <a:t>12/11/16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/>
              <a:t>12/11/16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/>
              <a:t>12/11/16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/>
              <a:t>12/11/16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accent3"/>
          </a:solid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Přetáhněte obrázek na zástupný symbol nebo klikněte na ikonu pro přidání.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/>
              <a:t>12/11/16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/>
              <a:t>12/11/16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cs-CZ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latin typeface="Calibri" charset="0"/>
                <a:ea typeface="Calibri" charset="0"/>
                <a:cs typeface="Times New Roman" charset="0"/>
              </a:rPr>
              <a:t>…satanova snaha zničit církev</a:t>
            </a:r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097280" y="1861866"/>
            <a:ext cx="10058400" cy="99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0"/>
              </a:spcAft>
            </a:pPr>
            <a:r>
              <a:rPr lang="cs-CZ" sz="4800" b="1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SATANOVO DÍLO V CÍRKVI</a:t>
            </a:r>
            <a:endParaRPr lang="cs-CZ" sz="4800" b="1" spc="-5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spcAft>
                <a:spcPts val="0"/>
              </a:spcAft>
            </a:pPr>
            <a:r>
              <a:rPr lang="cs-CZ" dirty="0">
                <a:latin typeface="Calibri" charset="0"/>
                <a:ea typeface="Calibri" charset="0"/>
                <a:cs typeface="Times New Roman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6207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Láska K Bohu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 </a:t>
            </a:r>
          </a:p>
          <a:p>
            <a:pPr lvl="0">
              <a:buFont typeface="Arial" charset="0"/>
              <a:buChar char="•"/>
            </a:pPr>
            <a:r>
              <a:rPr lang="cs-CZ" sz="3300" smtClean="0"/>
              <a:t> bude </a:t>
            </a:r>
            <a:r>
              <a:rPr lang="cs-CZ" sz="3300"/>
              <a:t>ti zakrývat jeho lásku k Tobě</a:t>
            </a:r>
          </a:p>
          <a:p>
            <a:pPr lvl="0">
              <a:buFont typeface="Arial" charset="0"/>
              <a:buChar char="•"/>
            </a:pPr>
            <a:r>
              <a:rPr lang="cs-CZ" sz="3300" smtClean="0"/>
              <a:t> bude </a:t>
            </a:r>
            <a:r>
              <a:rPr lang="cs-CZ" sz="3300"/>
              <a:t>se tě snažit odříznout od modlitby a Božího slova</a:t>
            </a:r>
          </a:p>
          <a:p>
            <a:pPr lvl="0">
              <a:buFont typeface="Arial" charset="0"/>
              <a:buChar char="•"/>
            </a:pPr>
            <a:r>
              <a:rPr lang="cs-CZ" sz="3300" smtClean="0"/>
              <a:t> Bude </a:t>
            </a:r>
            <a:r>
              <a:rPr lang="cs-CZ" sz="3300"/>
              <a:t>tě pokoušet k hříchu</a:t>
            </a:r>
          </a:p>
          <a:p>
            <a:pPr lvl="0">
              <a:buFont typeface="Arial" charset="0"/>
              <a:buChar char="•"/>
            </a:pPr>
            <a:r>
              <a:rPr lang="cs-CZ" sz="3300" smtClean="0"/>
              <a:t> Bude </a:t>
            </a:r>
            <a:r>
              <a:rPr lang="cs-CZ" sz="3300"/>
              <a:t>tě zahlcovat starostmi o tebe a tvoji rodinu na prvním místě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50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Láska k lidem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cs-CZ" sz="3300" dirty="0" smtClean="0"/>
              <a:t> Bude </a:t>
            </a:r>
            <a:r>
              <a:rPr lang="cs-CZ" sz="3300" dirty="0"/>
              <a:t>zpochybňovat tvoje povolání v Kristu</a:t>
            </a:r>
          </a:p>
          <a:p>
            <a:pPr>
              <a:buFont typeface="Arial" charset="0"/>
              <a:buChar char="•"/>
            </a:pPr>
            <a:r>
              <a:rPr lang="cs-CZ" sz="3300" dirty="0" smtClean="0"/>
              <a:t> Bude </a:t>
            </a:r>
            <a:r>
              <a:rPr lang="cs-CZ" sz="3300" dirty="0"/>
              <a:t>tě držet pod pocitem viny</a:t>
            </a:r>
          </a:p>
          <a:p>
            <a:pPr>
              <a:buFont typeface="Arial" charset="0"/>
              <a:buChar char="•"/>
            </a:pPr>
            <a:r>
              <a:rPr lang="cs-CZ" sz="3300" dirty="0" smtClean="0"/>
              <a:t> Bude </a:t>
            </a:r>
            <a:r>
              <a:rPr lang="cs-CZ" sz="3300" dirty="0"/>
              <a:t>tě zahrnovat starostmi o tento život</a:t>
            </a:r>
          </a:p>
          <a:p>
            <a:pPr>
              <a:buFont typeface="Arial" charset="0"/>
              <a:buChar char="•"/>
            </a:pPr>
            <a:r>
              <a:rPr lang="cs-CZ" sz="3300" dirty="0" smtClean="0"/>
              <a:t> Bude </a:t>
            </a:r>
            <a:r>
              <a:rPr lang="cs-CZ" sz="3300" dirty="0"/>
              <a:t>ti brát čas a soustředěnost na hledání Boží vize pro tebe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17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Následování Ježíše Krista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Arial" charset="0"/>
              <a:buChar char="•"/>
            </a:pPr>
            <a:r>
              <a:rPr lang="cs-CZ" sz="3300" dirty="0" smtClean="0"/>
              <a:t> bude </a:t>
            </a:r>
            <a:r>
              <a:rPr lang="cs-CZ" sz="3300" dirty="0"/>
              <a:t>ti zakrývat jeho lásku k Tobě</a:t>
            </a:r>
          </a:p>
          <a:p>
            <a:pPr lvl="0">
              <a:buFont typeface="Arial" charset="0"/>
              <a:buChar char="•"/>
            </a:pPr>
            <a:r>
              <a:rPr lang="cs-CZ" sz="3300" dirty="0" smtClean="0"/>
              <a:t> bude </a:t>
            </a:r>
            <a:r>
              <a:rPr lang="cs-CZ" sz="3300" dirty="0"/>
              <a:t>se tě snažit odříznout od modlitby a Božího slova</a:t>
            </a:r>
          </a:p>
          <a:p>
            <a:pPr lvl="0">
              <a:buFont typeface="Arial" charset="0"/>
              <a:buChar char="•"/>
            </a:pPr>
            <a:r>
              <a:rPr lang="cs-CZ" sz="3300" dirty="0" smtClean="0"/>
              <a:t> Bude </a:t>
            </a:r>
            <a:r>
              <a:rPr lang="cs-CZ" sz="3300" dirty="0"/>
              <a:t>tě pokoušet k hříchu</a:t>
            </a:r>
          </a:p>
          <a:p>
            <a:pPr lvl="0">
              <a:buFont typeface="Arial" charset="0"/>
              <a:buChar char="•"/>
            </a:pPr>
            <a:r>
              <a:rPr lang="cs-CZ" sz="3300" dirty="0" smtClean="0"/>
              <a:t> Bude </a:t>
            </a:r>
            <a:r>
              <a:rPr lang="cs-CZ" sz="3300" dirty="0"/>
              <a:t>tě zahlcovat starostmi o sobe a svoji rodinu na prvním místě</a:t>
            </a:r>
          </a:p>
          <a:p>
            <a:pPr>
              <a:buFont typeface="Arial" charset="0"/>
              <a:buChar char="•"/>
            </a:pPr>
            <a:endParaRPr lang="cs-CZ" sz="3300" dirty="0"/>
          </a:p>
        </p:txBody>
      </p:sp>
    </p:spTree>
    <p:extLst>
      <p:ext uri="{BB962C8B-B14F-4D97-AF65-F5344CB8AC3E}">
        <p14:creationId xmlns:p14="http://schemas.microsoft.com/office/powerpoint/2010/main" val="148116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Velké poslání nést evangelium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 charset="0"/>
              <a:buChar char="•"/>
            </a:pPr>
            <a:r>
              <a:rPr lang="cs-CZ" sz="3300" dirty="0" smtClean="0"/>
              <a:t> Přesvědčí </a:t>
            </a:r>
            <a:r>
              <a:rPr lang="cs-CZ" sz="3300" dirty="0"/>
              <a:t>tě že tvoje role je nepodstatná protože nejsi evangelista</a:t>
            </a:r>
          </a:p>
          <a:p>
            <a:pPr lvl="0">
              <a:buFont typeface="Arial" charset="0"/>
              <a:buChar char="•"/>
            </a:pPr>
            <a:r>
              <a:rPr lang="cs-CZ" sz="3300" dirty="0" smtClean="0"/>
              <a:t> Pokřiví </a:t>
            </a:r>
            <a:r>
              <a:rPr lang="cs-CZ" sz="3300" dirty="0"/>
              <a:t>tu obraz toho co znamená nést evangelium nebo vydávat svědectví o Kristu</a:t>
            </a:r>
          </a:p>
          <a:p>
            <a:pPr lvl="0">
              <a:buFont typeface="Arial" charset="0"/>
              <a:buChar char="•"/>
            </a:pPr>
            <a:r>
              <a:rPr lang="cs-CZ" sz="3300" dirty="0" smtClean="0"/>
              <a:t> Bude </a:t>
            </a:r>
            <a:r>
              <a:rPr lang="cs-CZ" sz="3300" dirty="0"/>
              <a:t>zasévat klín mezi tebe a nevěřící lidi (selhání, </a:t>
            </a:r>
            <a:r>
              <a:rPr lang="cs-CZ" sz="3300" dirty="0" err="1"/>
              <a:t>předuchovnělost</a:t>
            </a:r>
            <a:r>
              <a:rPr lang="cs-CZ" sz="3300" dirty="0"/>
              <a:t>, nesrozumitelnost…)</a:t>
            </a:r>
          </a:p>
          <a:p>
            <a:pPr lvl="0">
              <a:buFont typeface="Arial" charset="0"/>
              <a:buChar char="•"/>
            </a:pPr>
            <a:r>
              <a:rPr lang="cs-CZ" sz="3300" dirty="0" smtClean="0"/>
              <a:t> Bude </a:t>
            </a:r>
            <a:r>
              <a:rPr lang="cs-CZ" sz="3300" dirty="0"/>
              <a:t>křivit jádro evangelia, kterým je vykoupení z hříchu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4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Jak obstát ?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 </a:t>
            </a:r>
          </a:p>
          <a:p>
            <a:r>
              <a:rPr lang="cs-CZ" sz="4000" dirty="0" smtClean="0"/>
              <a:t>- </a:t>
            </a:r>
            <a:r>
              <a:rPr lang="cs-CZ" sz="4000" b="1" dirty="0" smtClean="0"/>
              <a:t>Převezmi </a:t>
            </a:r>
            <a:r>
              <a:rPr lang="cs-CZ" sz="4000" b="1" dirty="0"/>
              <a:t>odpovědnost za svůj boj </a:t>
            </a:r>
            <a:r>
              <a:rPr lang="cs-CZ" sz="4000" dirty="0"/>
              <a:t>– </a:t>
            </a:r>
            <a:r>
              <a:rPr lang="cs-CZ" sz="4000" dirty="0" smtClean="0"/>
              <a:t>ďábel </a:t>
            </a:r>
            <a:r>
              <a:rPr lang="cs-CZ" sz="4000" dirty="0"/>
              <a:t>chodí zejména kolem tebe </a:t>
            </a:r>
            <a:r>
              <a:rPr lang="cs-CZ" sz="4000" dirty="0" smtClean="0"/>
              <a:t>a </a:t>
            </a:r>
            <a:r>
              <a:rPr lang="cs-CZ" sz="4000" dirty="0"/>
              <a:t>ne </a:t>
            </a:r>
            <a:r>
              <a:rPr lang="cs-CZ" sz="4000" dirty="0" smtClean="0"/>
              <a:t>jen „kolem </a:t>
            </a:r>
            <a:r>
              <a:rPr lang="cs-CZ" sz="4000" dirty="0"/>
              <a:t>církve</a:t>
            </a:r>
            <a:r>
              <a:rPr lang="cs-CZ" sz="4000" dirty="0" smtClean="0"/>
              <a:t>“</a:t>
            </a:r>
          </a:p>
          <a:p>
            <a:endParaRPr lang="cs-CZ" sz="4000" dirty="0"/>
          </a:p>
          <a:p>
            <a:r>
              <a:rPr lang="cs-CZ" sz="4000" b="1" dirty="0" smtClean="0"/>
              <a:t>- Převezmi odpovědnost za celou církev </a:t>
            </a:r>
            <a:r>
              <a:rPr lang="mr-IN" sz="4000" dirty="0" smtClean="0"/>
              <a:t>–</a:t>
            </a:r>
            <a:r>
              <a:rPr lang="cs-CZ" sz="4000" dirty="0" smtClean="0"/>
              <a:t> jsi součástí celku jako článkem v řetězu</a:t>
            </a:r>
            <a:endParaRPr lang="cs-CZ" sz="4000" dirty="0"/>
          </a:p>
          <a:p>
            <a:r>
              <a:rPr lang="cs-CZ" dirty="0"/>
              <a:t>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178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MILUJ </a:t>
            </a:r>
            <a:r>
              <a:rPr lang="cs-CZ" dirty="0"/>
              <a:t>SVOU CÍRKEV !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3600" dirty="0"/>
              <a:t>1 Pt 5: 8-9 </a:t>
            </a:r>
            <a:endParaRPr lang="da-DK" sz="3600" dirty="0" smtClean="0"/>
          </a:p>
          <a:p>
            <a:r>
              <a:rPr lang="cs-CZ" sz="3600" dirty="0" smtClean="0"/>
              <a:t>Buďte střízliví! Buďte bdělí! Váš protivník, ďábel, obchází jako ‚ lev řvoucí a hledá, koho by pohltil. Vzepřete se mu, zakotveni ve víře, a pamatujte, že vaši bratří všude ve světě procházejí týmž utrpením jako vy. 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41084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TŘI HLAVNÍ STRATEGIE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b="1" dirty="0" smtClean="0"/>
              <a:t>1. ÚTOK Z VNĚJŠKU</a:t>
            </a:r>
          </a:p>
          <a:p>
            <a:pPr lvl="0"/>
            <a:endParaRPr lang="cs-CZ" dirty="0" smtClean="0"/>
          </a:p>
          <a:p>
            <a:pPr lvl="0"/>
            <a:r>
              <a:rPr lang="cs-CZ" dirty="0" smtClean="0"/>
              <a:t>- VLÁDA</a:t>
            </a:r>
          </a:p>
          <a:p>
            <a:pPr lvl="0"/>
            <a:r>
              <a:rPr lang="cs-CZ" dirty="0" smtClean="0"/>
              <a:t>- JINÁ NÁBOŽENSTVÍ A HNUTÍ</a:t>
            </a:r>
          </a:p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637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TŘI HLAVNÍ STRATEGIE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2</a:t>
            </a:r>
            <a:r>
              <a:rPr lang="cs-CZ" b="1" dirty="0" smtClean="0"/>
              <a:t>. ÚTOK NA KLÍČOVÉ OSOBY</a:t>
            </a:r>
          </a:p>
          <a:p>
            <a:endParaRPr lang="cs-CZ" dirty="0" smtClean="0"/>
          </a:p>
          <a:p>
            <a:r>
              <a:rPr lang="cs-CZ" dirty="0" smtClean="0"/>
              <a:t>- ADAM A EVA</a:t>
            </a:r>
          </a:p>
          <a:p>
            <a:r>
              <a:rPr lang="cs-CZ" dirty="0" smtClean="0"/>
              <a:t>- JOSEF</a:t>
            </a:r>
          </a:p>
          <a:p>
            <a:r>
              <a:rPr lang="cs-CZ" dirty="0" smtClean="0"/>
              <a:t>- MOJŽÍŠ</a:t>
            </a:r>
          </a:p>
          <a:p>
            <a:r>
              <a:rPr lang="cs-CZ" dirty="0" smtClean="0"/>
              <a:t>- DAVID</a:t>
            </a:r>
          </a:p>
          <a:p>
            <a:r>
              <a:rPr lang="cs-CZ" dirty="0" smtClean="0"/>
              <a:t>- JEŽÍŠ KRISTUS</a:t>
            </a:r>
          </a:p>
          <a:p>
            <a:r>
              <a:rPr lang="cs-CZ" dirty="0" smtClean="0"/>
              <a:t>- APOŠTOLÉ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4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709685"/>
            <a:ext cx="10058400" cy="5159410"/>
          </a:xfrm>
        </p:spPr>
        <p:txBody>
          <a:bodyPr/>
          <a:lstStyle/>
          <a:p>
            <a:r>
              <a:rPr lang="cs-CZ" sz="3200" b="1" dirty="0" err="1"/>
              <a:t>Zj</a:t>
            </a:r>
            <a:r>
              <a:rPr lang="cs-CZ" sz="3200" b="1" dirty="0"/>
              <a:t> </a:t>
            </a:r>
            <a:r>
              <a:rPr lang="cs-CZ" sz="3200" b="1" dirty="0" smtClean="0"/>
              <a:t>12:1-5 </a:t>
            </a:r>
            <a:r>
              <a:rPr lang="cs-CZ" sz="3200" dirty="0"/>
              <a:t>	 </a:t>
            </a:r>
            <a:endParaRPr lang="cs-CZ" sz="3200" dirty="0" smtClean="0"/>
          </a:p>
          <a:p>
            <a:r>
              <a:rPr lang="cs-CZ" sz="3200" dirty="0" smtClean="0"/>
              <a:t>A </a:t>
            </a:r>
            <a:r>
              <a:rPr lang="cs-CZ" sz="3200" dirty="0"/>
              <a:t>ukázalo se veliké znamení na nebi: Žena oděná sluncem, s měsícem pod nohama a s korunou dvanácti hvězd kolem </a:t>
            </a:r>
            <a:r>
              <a:rPr lang="cs-CZ" sz="3200" dirty="0" smtClean="0"/>
              <a:t>hlavy. Ta </a:t>
            </a:r>
            <a:r>
              <a:rPr lang="cs-CZ" sz="3200" dirty="0"/>
              <a:t>žena byla těhotná a křičela v bolestech, neboť přišla její </a:t>
            </a:r>
            <a:r>
              <a:rPr lang="cs-CZ" sz="3200" dirty="0" smtClean="0"/>
              <a:t>hodina. Tu </a:t>
            </a:r>
            <a:r>
              <a:rPr lang="cs-CZ" sz="3200" dirty="0"/>
              <a:t>se ukázalo na nebi jiné znamení: Veliký ohnivý drak s deseti rohy a sedmi hlavami, a na každé hlavě měl královskou </a:t>
            </a:r>
            <a:r>
              <a:rPr lang="cs-CZ" sz="3200" dirty="0" smtClean="0"/>
              <a:t>korunu. Ocasem </a:t>
            </a:r>
            <a:r>
              <a:rPr lang="cs-CZ" sz="3200" dirty="0"/>
              <a:t>smetl třetinu hvězd z nebe a svrhl je na zem. A drak se postavil před ženu, aby pohltil její dítě, jakmile se </a:t>
            </a:r>
            <a:r>
              <a:rPr lang="cs-CZ" sz="3200" dirty="0" smtClean="0"/>
              <a:t>narodí. Ona </a:t>
            </a:r>
            <a:r>
              <a:rPr lang="cs-CZ" sz="3200" dirty="0"/>
              <a:t>porodila dítě, syna, který má železnou berlou pást všechny národy; ale dítě bylo přeneseno k Bohu a jeho trůnu.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458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TŘI HLAVNÍ STRATEGIE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b="1" dirty="0" smtClean="0"/>
              <a:t>3. </a:t>
            </a:r>
            <a:r>
              <a:rPr lang="cs-CZ" b="1" dirty="0"/>
              <a:t>ÚTOK </a:t>
            </a:r>
            <a:r>
              <a:rPr lang="cs-CZ" b="1" dirty="0" smtClean="0"/>
              <a:t>ZEVNITŘ</a:t>
            </a:r>
          </a:p>
          <a:p>
            <a:pPr lvl="0"/>
            <a:endParaRPr lang="cs-CZ" b="1" dirty="0"/>
          </a:p>
          <a:p>
            <a:pPr lvl="0"/>
            <a:r>
              <a:rPr lang="cs-CZ" dirty="0"/>
              <a:t>- JINÉ CÍRKVE VE SPOLUPRÁCI S VLÁDOU</a:t>
            </a:r>
          </a:p>
          <a:p>
            <a:pPr lvl="0"/>
            <a:r>
              <a:rPr lang="cs-CZ" dirty="0"/>
              <a:t>- KŘESŤANŮ Z VLASTNÍCH ŘAD</a:t>
            </a:r>
          </a:p>
          <a:p>
            <a:pPr lvl="0"/>
            <a:r>
              <a:rPr lang="cs-CZ" dirty="0" smtClean="0"/>
              <a:t>- ÚTOK SKRZE TEBE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605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„NEŘEŠITELNÝ“ PROBLÉM </a:t>
            </a:r>
            <a:r>
              <a:rPr lang="cs-CZ" dirty="0" smtClean="0"/>
              <a:t>		</a:t>
            </a:r>
            <a:r>
              <a:rPr lang="cs-CZ" sz="2800" dirty="0" err="1"/>
              <a:t>M</a:t>
            </a:r>
            <a:r>
              <a:rPr lang="cs-CZ" sz="2800" dirty="0" err="1" smtClean="0"/>
              <a:t>t</a:t>
            </a:r>
            <a:r>
              <a:rPr lang="cs-CZ" sz="2800" dirty="0" smtClean="0"/>
              <a:t> 13:24-30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3200" dirty="0" smtClean="0"/>
              <a:t>Předložil jim jiné podobenství: „S královstvím nebeským je to tak, jako když jeden člověk zasel dobré semeno na svém poli. Když však lidé spali, přišel jeho nepřítel, nasel plevel do pšenice a odešel. Když vyrostlo stéblo a nasadilo na klas, tu se ukázal i plevel. Přišli sluhové toho hospodáře a řekli mu: ‚Pane, cožpak jsi nezasel na svém poli dobré semeno? Kde se vzal plevel?‘ On jim odpověděl: ‚To udělal nepřítel.‘ Sluhové mu řeknou: ‚Máme jít a plevel vytrhat?‘ On však odpoví: ‚Ne, protože při trhání plevele byste vyrvali z kořenů i pšenici. Nechte, ať spolu roste obojí až do žně; a v čas žně řeknu žencům: Seberte nejprve plevel a svažte jej do otýpek k spálení, ale pšenici shromážděte do mé stodoly.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090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„NEŘEŠITELNÝ“ PROBLÉM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/>
          <a:lstStyle/>
          <a:p>
            <a:r>
              <a:rPr lang="cs-CZ" sz="3000" dirty="0" smtClean="0"/>
              <a:t> - ačkoli semenem nepřítele jsou konkrétní lidé, nevíme KTEŘÍ !</a:t>
            </a:r>
          </a:p>
          <a:p>
            <a:endParaRPr lang="cs-CZ" sz="3000" dirty="0" smtClean="0"/>
          </a:p>
          <a:p>
            <a:r>
              <a:rPr lang="cs-CZ" sz="3000" dirty="0" smtClean="0"/>
              <a:t>- ačkoli </a:t>
            </a:r>
            <a:r>
              <a:rPr lang="cs-CZ" sz="3000" dirty="0" smtClean="0"/>
              <a:t>si MYSLÍME, </a:t>
            </a:r>
            <a:r>
              <a:rPr lang="cs-CZ" sz="3000" dirty="0" smtClean="0"/>
              <a:t>že je poznáme, tak je NEPOZNÁME !</a:t>
            </a:r>
          </a:p>
          <a:p>
            <a:endParaRPr lang="cs-CZ" sz="3000" dirty="0" smtClean="0"/>
          </a:p>
          <a:p>
            <a:r>
              <a:rPr lang="cs-CZ" sz="3000" dirty="0" smtClean="0"/>
              <a:t>- jestliže je nepoznáme , tak se musíme starat o to </a:t>
            </a:r>
            <a:r>
              <a:rPr lang="cs-CZ" sz="2800" dirty="0" smtClean="0"/>
              <a:t>ABYCHOM JIMY NEBYLI SAMI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999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TRÓJSKÝ KŮŇ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7225" y="534210"/>
            <a:ext cx="6721308" cy="536864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097281" y="2167467"/>
            <a:ext cx="3305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ověřená </a:t>
            </a:r>
            <a:r>
              <a:rPr lang="cs-CZ" dirty="0" smtClean="0"/>
              <a:t>strategie jak zase špatné semeno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772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čtyři Boží výzvy = čtyři satanovy cíle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3600" dirty="0" smtClean="0"/>
          </a:p>
          <a:p>
            <a:r>
              <a:rPr lang="cs-CZ" sz="3600" dirty="0" smtClean="0"/>
              <a:t>1. Láska </a:t>
            </a:r>
            <a:r>
              <a:rPr lang="cs-CZ" sz="3600" dirty="0"/>
              <a:t>K Bohu</a:t>
            </a:r>
          </a:p>
          <a:p>
            <a:r>
              <a:rPr lang="cs-CZ" sz="3600" dirty="0" smtClean="0"/>
              <a:t>2. Láska </a:t>
            </a:r>
            <a:r>
              <a:rPr lang="cs-CZ" sz="3600" dirty="0"/>
              <a:t>k lidem</a:t>
            </a:r>
          </a:p>
          <a:p>
            <a:r>
              <a:rPr lang="cs-CZ" sz="3600" dirty="0" smtClean="0"/>
              <a:t>3. Následování </a:t>
            </a:r>
            <a:r>
              <a:rPr lang="cs-CZ" sz="3600" dirty="0"/>
              <a:t>Ježíše Krista</a:t>
            </a:r>
          </a:p>
          <a:p>
            <a:r>
              <a:rPr lang="cs-CZ" sz="3600" dirty="0" smtClean="0"/>
              <a:t>4. Velké </a:t>
            </a:r>
            <a:r>
              <a:rPr lang="cs-CZ" sz="3600" dirty="0"/>
              <a:t>poslání </a:t>
            </a:r>
            <a:r>
              <a:rPr lang="cs-CZ" sz="3600" dirty="0" smtClean="0"/>
              <a:t>nést </a:t>
            </a:r>
            <a:r>
              <a:rPr lang="cs-CZ" sz="3600" dirty="0"/>
              <a:t>evangelium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503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Retrospektiva</Template>
  <TotalTime>584</TotalTime>
  <Words>433</Words>
  <Application>Microsoft Macintosh PowerPoint</Application>
  <PresentationFormat>Širokoúhlá obrazovka</PresentationFormat>
  <Paragraphs>71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Calibri</vt:lpstr>
      <vt:lpstr>Calibri Light</vt:lpstr>
      <vt:lpstr>Mangal</vt:lpstr>
      <vt:lpstr>Times New Roman</vt:lpstr>
      <vt:lpstr>Arial</vt:lpstr>
      <vt:lpstr>Retrospektiva</vt:lpstr>
      <vt:lpstr>Prezentace aplikace PowerPoint</vt:lpstr>
      <vt:lpstr>TŘI HLAVNÍ STRATEGIE</vt:lpstr>
      <vt:lpstr>TŘI HLAVNÍ STRATEGIE</vt:lpstr>
      <vt:lpstr>Prezentace aplikace PowerPoint</vt:lpstr>
      <vt:lpstr>TŘI HLAVNÍ STRATEGIE</vt:lpstr>
      <vt:lpstr>„NEŘEŠITELNÝ“ PROBLÉM   Mt 13:24-30</vt:lpstr>
      <vt:lpstr>„NEŘEŠITELNÝ“ PROBLÉM</vt:lpstr>
      <vt:lpstr>TRÓJSKÝ KŮŇ</vt:lpstr>
      <vt:lpstr>čtyři Boží výzvy = čtyři satanovy cíle</vt:lpstr>
      <vt:lpstr>1. Láska K Bohu </vt:lpstr>
      <vt:lpstr>2. Láska k lidem </vt:lpstr>
      <vt:lpstr>3. Následování Ježíše Krista </vt:lpstr>
      <vt:lpstr>4. Velké poslání nést evangelium</vt:lpstr>
      <vt:lpstr>Jak obstát ? </vt:lpstr>
      <vt:lpstr>MILUJ SVOU CÍRKEV ! 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Pavel Harabus</dc:creator>
  <cp:lastModifiedBy>Pavel Harabus</cp:lastModifiedBy>
  <cp:revision>17</cp:revision>
  <dcterms:created xsi:type="dcterms:W3CDTF">2016-12-10T14:01:32Z</dcterms:created>
  <dcterms:modified xsi:type="dcterms:W3CDTF">2016-12-11T08:32:59Z</dcterms:modified>
</cp:coreProperties>
</file>