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5" r:id="rId4"/>
    <p:sldId id="259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4"/>
    <p:restoredTop sz="94671"/>
  </p:normalViewPr>
  <p:slideViewPr>
    <p:cSldViewPr snapToGrid="0" snapToObjects="1">
      <p:cViewPr varScale="1">
        <p:scale>
          <a:sx n="54" d="100"/>
          <a:sy n="54" d="100"/>
        </p:scale>
        <p:origin x="208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EP/Psalms%20146:2" TargetMode="External"/><Relationship Id="rId4" Type="http://schemas.openxmlformats.org/officeDocument/2006/relationships/hyperlink" Target="sword://CzeCEP/Psalms%20146:3" TargetMode="External"/><Relationship Id="rId5" Type="http://schemas.openxmlformats.org/officeDocument/2006/relationships/hyperlink" Target="sword://CzeCEP/Psalms%20146:4" TargetMode="External"/><Relationship Id="rId6" Type="http://schemas.openxmlformats.org/officeDocument/2006/relationships/hyperlink" Target="sword://CzeCEP/Psalms%20146:5" TargetMode="External"/><Relationship Id="rId7" Type="http://schemas.openxmlformats.org/officeDocument/2006/relationships/hyperlink" Target="sword://CzeCEP/Psalms%20146:6" TargetMode="External"/><Relationship Id="rId8" Type="http://schemas.openxmlformats.org/officeDocument/2006/relationships/hyperlink" Target="sword://CzeCEP/Psalms%20146:7" TargetMode="External"/><Relationship Id="rId9" Type="http://schemas.openxmlformats.org/officeDocument/2006/relationships/hyperlink" Target="sword://CzeCEP/Psalms%20146:8" TargetMode="External"/><Relationship Id="rId10" Type="http://schemas.openxmlformats.org/officeDocument/2006/relationships/hyperlink" Target="sword://CzeCEP/Psalms%20146:9" TargetMode="External"/><Relationship Id="rId11" Type="http://schemas.openxmlformats.org/officeDocument/2006/relationships/hyperlink" Target="sword://CzeCEP/Psalms%20146:10" TargetMode="External"/><Relationship Id="rId1" Type="http://schemas.openxmlformats.org/officeDocument/2006/relationships/slideLayout" Target="../slideLayouts/slideLayout17.xml"/><Relationship Id="rId2" Type="http://schemas.openxmlformats.org/officeDocument/2006/relationships/hyperlink" Target="sword://CzeCEP/Psalms%20146: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Isaiah%2055:2" TargetMode="External"/><Relationship Id="rId4" Type="http://schemas.openxmlformats.org/officeDocument/2006/relationships/hyperlink" Target="sword://CzeB21/Isaiah%2055:3" TargetMode="External"/><Relationship Id="rId5" Type="http://schemas.openxmlformats.org/officeDocument/2006/relationships/hyperlink" Target="sword://CzeB21/Mark%204:21" TargetMode="External"/><Relationship Id="rId6" Type="http://schemas.openxmlformats.org/officeDocument/2006/relationships/hyperlink" Target="sword://CzeB21/Mark%204:22" TargetMode="External"/><Relationship Id="rId7" Type="http://schemas.openxmlformats.org/officeDocument/2006/relationships/hyperlink" Target="sword://CzeB21/I%20Corinthians%202:5" TargetMode="External"/><Relationship Id="rId1" Type="http://schemas.openxmlformats.org/officeDocument/2006/relationships/slideLayout" Target="../slideLayouts/slideLayout17.xml"/><Relationship Id="rId2" Type="http://schemas.openxmlformats.org/officeDocument/2006/relationships/hyperlink" Target="sword://CzeB21/Isaiah%2055: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 smtClean="0"/>
              <a:t>Jirka Pospíšil, 8.1.2017 KC NADĚJE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</a:t>
            </a:r>
            <a:r>
              <a:rPr lang="cs-CZ" b="1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 smtClean="0"/>
              <a:t>Jirka Pospíšil, 8.1.2017 KC NADĚJE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</a:t>
            </a:r>
            <a:r>
              <a:rPr lang="cs-CZ" b="1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 smtClean="0"/>
              <a:t>Jirka Pospíšil, 8.1.2017 KC NADĚJE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79" y="1163720"/>
            <a:ext cx="7104734" cy="473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170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</a:t>
            </a:r>
            <a:r>
              <a:rPr lang="cs-CZ" b="1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 smtClean="0"/>
              <a:t>Jirka Pospíšil, 8.1.2017 KC NADĚJE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14793" y="1229193"/>
            <a:ext cx="11597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Dnešní svět je plněný strachem, nejistotou, chaosem… </a:t>
            </a:r>
            <a:endParaRPr lang="cs-CZ" sz="3200" dirty="0" smtClean="0"/>
          </a:p>
          <a:p>
            <a:r>
              <a:rPr lang="cs-CZ" sz="3200" dirty="0" smtClean="0"/>
              <a:t> </a:t>
            </a:r>
          </a:p>
          <a:p>
            <a:r>
              <a:rPr lang="cs-CZ" sz="3200" dirty="0" smtClean="0"/>
              <a:t>Jak </a:t>
            </a:r>
            <a:r>
              <a:rPr lang="cs-CZ" sz="3200" dirty="0"/>
              <a:t>se máme zachovat my, jako křesťané?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na to vše reagovat?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se v tom chaosu cítit dobře?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Jde </a:t>
            </a:r>
            <a:r>
              <a:rPr lang="cs-CZ" sz="3200" dirty="0"/>
              <a:t>to vůbec?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14793" y="1229193"/>
            <a:ext cx="11597052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Co to znamení: </a:t>
            </a:r>
            <a:r>
              <a:rPr lang="cs-CZ" sz="3200" b="1" dirty="0" smtClean="0"/>
              <a:t>CÍTIT SE?</a:t>
            </a:r>
          </a:p>
          <a:p>
            <a:endParaRPr lang="cs-CZ" sz="3200" dirty="0"/>
          </a:p>
          <a:p>
            <a:r>
              <a:rPr lang="cs-CZ" sz="2300" b="1" dirty="0" err="1">
                <a:solidFill>
                  <a:schemeClr val="tx1">
                    <a:lumMod val="85000"/>
                  </a:schemeClr>
                </a:solidFill>
              </a:rPr>
              <a:t>Psalms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 146: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  <a:hlinkClick r:id="rId2" action="ppaction://hlinkfile"/>
              </a:rPr>
              <a:t>1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  </a:t>
            </a:r>
            <a:r>
              <a:rPr lang="cs-CZ" sz="2300" b="1" dirty="0" err="1">
                <a:solidFill>
                  <a:schemeClr val="tx1">
                    <a:lumMod val="85000"/>
                  </a:schemeClr>
                </a:solidFill>
              </a:rPr>
              <a:t>Haleluja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. Chval, duše má, Hospodina! 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  <a:hlinkClick r:id="rId3" action="ppaction://hlinkfile"/>
              </a:rPr>
              <a:t>2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  Hospodina budu chválit po celý svůj život, svému Bohu zpívat žalmy, co živ budu. 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  <a:hlinkClick r:id="rId4" action="ppaction://hlinkfile"/>
              </a:rPr>
              <a:t>3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  Nedoufejte v knížata, v člověka, u něhož záchrany není. 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  <a:hlinkClick r:id="rId5" action="ppaction://hlinkfile"/>
              </a:rPr>
              <a:t>4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  Jeho duch odchází, on se vrací do své země, tím dnem berou za své jeho plány. 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  <a:hlinkClick r:id="rId6" action="ppaction://hlinkfile"/>
              </a:rPr>
              <a:t>5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  Blaze tomu, kdo má ku pomoci Boha Jákobova, kdo s nadějí vzhlíží k Hospodinu, svému Bohu, 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  <a:hlinkClick r:id="rId7" action="ppaction://hlinkfile"/>
              </a:rPr>
              <a:t>6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  jenž učinil nebesa i zemi s mořem a vším, co k nim patří, jenž navěky zachovává věrnost. 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  <a:hlinkClick r:id="rId8" action="ppaction://hlinkfile"/>
              </a:rPr>
              <a:t>7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  Utištěným dopomáhá k právu, hladovým chléb dává. Hospodin osvobozuje vězně. 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  <a:hlinkClick r:id="rId9" action="ppaction://hlinkfile"/>
              </a:rPr>
              <a:t>8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  Hospodin otvírá oči slepým, Hospodin sehnuté napřimuje, Hospodin miluje spravedlivé. 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  <a:hlinkClick r:id="rId10" action="ppaction://hlinkfile"/>
              </a:rPr>
              <a:t>9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  Hospodin ochraňuje ty, kdo jsou bez domova, ujímá se sirotka i vdovy, svévolným však mate cestu. 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  <a:hlinkClick r:id="rId11" action="ppaction://hlinkfile"/>
              </a:rPr>
              <a:t>10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  Hospodin bude kralovat věčně, Bůh tvůj, </a:t>
            </a:r>
            <a:r>
              <a:rPr lang="cs-CZ" sz="2300" b="1" dirty="0" err="1">
                <a:solidFill>
                  <a:schemeClr val="tx1">
                    <a:lumMod val="85000"/>
                  </a:schemeClr>
                </a:solidFill>
              </a:rPr>
              <a:t>Sijóne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, po všechna pokolení. </a:t>
            </a:r>
            <a:r>
              <a:rPr lang="cs-CZ" sz="2300" b="1" dirty="0" err="1">
                <a:solidFill>
                  <a:schemeClr val="tx1">
                    <a:lumMod val="85000"/>
                  </a:schemeClr>
                </a:solidFill>
              </a:rPr>
              <a:t>Haleluja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. </a:t>
            </a:r>
            <a:r>
              <a:rPr lang="cs-CZ" sz="2300" b="1" dirty="0">
                <a:solidFill>
                  <a:schemeClr val="tx1">
                    <a:lumMod val="85000"/>
                  </a:schemeClr>
                </a:solidFill>
              </a:rPr>
              <a:t>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29576" y="0"/>
            <a:ext cx="11337900" cy="98935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b="1" dirty="0" smtClean="0"/>
              <a:t>Jak se v dnešní době cítit dobře... 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601106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14793" y="1229193"/>
            <a:ext cx="115970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Isaiah</a:t>
            </a:r>
            <a:r>
              <a:rPr lang="cs-CZ" sz="2400" b="1" dirty="0" smtClean="0"/>
              <a:t> </a:t>
            </a:r>
            <a:r>
              <a:rPr lang="cs-CZ" sz="2400" b="1" dirty="0"/>
              <a:t>55:</a:t>
            </a:r>
            <a:r>
              <a:rPr lang="cs-CZ" sz="2400" u="sng" dirty="0">
                <a:hlinkClick r:id="rId2" action="ppaction://hlinkfile"/>
              </a:rPr>
              <a:t>1</a:t>
            </a:r>
            <a:r>
              <a:rPr lang="cs-CZ" sz="2400" dirty="0"/>
              <a:t>  Ach, všichni žízniví, pojďte k vodě, i vy, kdo nemáte žádné peníze! Pojďte, kupujte a jezte, pojďte, kupujte bez peněz víno a mléko bezplatně! </a:t>
            </a:r>
            <a:r>
              <a:rPr lang="cs-CZ" sz="2400" u="sng" dirty="0">
                <a:hlinkClick r:id="rId3" action="ppaction://hlinkfile"/>
              </a:rPr>
              <a:t>2</a:t>
            </a:r>
            <a:r>
              <a:rPr lang="cs-CZ" sz="2400" dirty="0"/>
              <a:t>  </a:t>
            </a:r>
            <a:r>
              <a:rPr lang="cs-CZ" sz="2400" b="1" dirty="0"/>
              <a:t>Proč utrácíte peníze nikoli za chléb a svůj výdělek za to, co nenasycuje? Poslechněte raději mě a jezte, co je dobré, potěšte svou duši lahodným pokrmem.</a:t>
            </a:r>
            <a:r>
              <a:rPr lang="cs-CZ" sz="2400" dirty="0"/>
              <a:t> </a:t>
            </a:r>
            <a:r>
              <a:rPr lang="cs-CZ" sz="2400" u="sng" dirty="0">
                <a:hlinkClick r:id="rId4" action="ppaction://hlinkfile"/>
              </a:rPr>
              <a:t>3</a:t>
            </a:r>
            <a:r>
              <a:rPr lang="cs-CZ" sz="2400" dirty="0"/>
              <a:t>  Nakloňte ucho a pojďte ke mně, poslouchejte a živi budete. Věčnou smlouvu chci s vámi uzavřít, potvrdit lásku, již jsem Davidovi zaslíbil.</a:t>
            </a:r>
          </a:p>
          <a:p>
            <a:r>
              <a:rPr lang="cs-CZ" sz="2400" dirty="0"/>
              <a:t> </a:t>
            </a:r>
          </a:p>
          <a:p>
            <a:r>
              <a:rPr lang="cs-CZ" sz="2400" b="1" dirty="0"/>
              <a:t>Mark 4:</a:t>
            </a:r>
            <a:r>
              <a:rPr lang="cs-CZ" sz="2400" u="sng" dirty="0">
                <a:hlinkClick r:id="rId5" action="ppaction://hlinkfile"/>
              </a:rPr>
              <a:t>21</a:t>
            </a:r>
            <a:r>
              <a:rPr lang="cs-CZ" sz="2400" dirty="0"/>
              <a:t>  </a:t>
            </a:r>
            <a:r>
              <a:rPr lang="cs-CZ" sz="2400" b="1" dirty="0"/>
              <a:t>Dále jim řekl: "Přináší se snad lampa, aby ji postavili pod vědro nebo pod postel? Nemá se postavit na svícen?</a:t>
            </a:r>
            <a:r>
              <a:rPr lang="cs-CZ" sz="2400" dirty="0"/>
              <a:t> </a:t>
            </a:r>
            <a:r>
              <a:rPr lang="cs-CZ" sz="2400" u="sng" dirty="0">
                <a:hlinkClick r:id="rId6" action="ppaction://hlinkfile"/>
              </a:rPr>
              <a:t>22</a:t>
            </a:r>
            <a:r>
              <a:rPr lang="cs-CZ" sz="2400" dirty="0"/>
              <a:t>  Není totiž nic skrytého, co by nemělo být zjeveno, ani nic tak utajeného, aby to nevyšlo najevo. </a:t>
            </a:r>
          </a:p>
          <a:p>
            <a:r>
              <a:rPr lang="cs-CZ" sz="2400" dirty="0"/>
              <a:t> </a:t>
            </a:r>
          </a:p>
          <a:p>
            <a:r>
              <a:rPr lang="cs-CZ" sz="2400" b="1" dirty="0"/>
              <a:t>I </a:t>
            </a:r>
            <a:r>
              <a:rPr lang="cs-CZ" sz="2400" b="1" dirty="0" err="1"/>
              <a:t>Corinthians</a:t>
            </a:r>
            <a:r>
              <a:rPr lang="cs-CZ" sz="2400" b="1" dirty="0"/>
              <a:t> 2:</a:t>
            </a:r>
            <a:r>
              <a:rPr lang="cs-CZ" sz="2400" u="sng" dirty="0">
                <a:hlinkClick r:id="rId7" action="ppaction://hlinkfile"/>
              </a:rPr>
              <a:t>5</a:t>
            </a:r>
            <a:r>
              <a:rPr lang="cs-CZ" sz="2400" dirty="0"/>
              <a:t>  </a:t>
            </a:r>
            <a:r>
              <a:rPr lang="cs-CZ" sz="2400" b="1" dirty="0"/>
              <a:t>neboť jsem nechtěl, aby se vaše víra zakládala na lidské moudrosti, ale na Boží moci. 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29576" y="0"/>
            <a:ext cx="11337900" cy="98935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b="1" dirty="0" smtClean="0"/>
              <a:t>Jak se v dnešní době cítit dobře... 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1324552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4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charRg st="0" end="4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charRg st="0" end="4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57" end="6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charRg st="457" end="6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charRg st="457" end="6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683" end="7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charRg st="683" end="7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charRg st="683" end="7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14793" y="1229193"/>
            <a:ext cx="115970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cs-CZ" sz="4400" b="1" dirty="0" smtClean="0"/>
              <a:t> buď žíznivý</a:t>
            </a:r>
          </a:p>
          <a:p>
            <a:pPr marL="457200" indent="-457200">
              <a:buAutoNum type="arabicParenR"/>
            </a:pPr>
            <a:r>
              <a:rPr lang="cs-CZ" sz="4400" b="1" dirty="0" smtClean="0"/>
              <a:t> pojď a nakupuj</a:t>
            </a:r>
          </a:p>
          <a:p>
            <a:pPr marL="457200" indent="-457200">
              <a:buAutoNum type="arabicParenR"/>
            </a:pPr>
            <a:r>
              <a:rPr lang="cs-CZ" sz="4400" b="1" dirty="0" smtClean="0"/>
              <a:t> buď moudrý</a:t>
            </a:r>
          </a:p>
          <a:p>
            <a:pPr marL="457200" indent="-457200">
              <a:buAutoNum type="arabicParenR"/>
            </a:pPr>
            <a:r>
              <a:rPr lang="cs-CZ" sz="4400" b="1" dirty="0" smtClean="0"/>
              <a:t> naslouchej</a:t>
            </a:r>
          </a:p>
          <a:p>
            <a:pPr marL="457200" indent="-457200">
              <a:buAutoNum type="arabicParenR"/>
            </a:pPr>
            <a:r>
              <a:rPr lang="cs-CZ" sz="4400" b="1" dirty="0" smtClean="0"/>
              <a:t> zavaž se</a:t>
            </a:r>
          </a:p>
          <a:p>
            <a:pPr marL="457200" indent="-457200">
              <a:buAutoNum type="arabicParenR"/>
            </a:pPr>
            <a:r>
              <a:rPr lang="cs-CZ" sz="4400" b="1" dirty="0" smtClean="0"/>
              <a:t> učiň rozhodnutí veřejně</a:t>
            </a:r>
          </a:p>
          <a:p>
            <a:pPr marL="457200" indent="-457200">
              <a:buAutoNum type="arabicParenR"/>
            </a:pPr>
            <a:r>
              <a:rPr lang="cs-CZ" sz="4400" b="1" dirty="0" smtClean="0"/>
              <a:t> nespoléhej na lidskou sílu</a:t>
            </a:r>
            <a:r>
              <a:rPr lang="cs-CZ" sz="2400" b="1" dirty="0"/>
              <a:t> 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29576" y="0"/>
            <a:ext cx="11337900" cy="98935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b="1" dirty="0" smtClean="0"/>
              <a:t>Jestli se chceš v dnešní době cítit dobře... 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783373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</a:t>
            </a:r>
            <a:r>
              <a:rPr lang="cs-CZ" b="1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 smtClean="0"/>
              <a:t>Jirka Pospíšil, 8.1.2017 KC NADĚJE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545" y="2119617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224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</a:t>
            </a:r>
            <a:r>
              <a:rPr lang="cs-CZ" b="1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 smtClean="0"/>
              <a:t>Jirka Pospíšil, 8.1.2017 KC NADĚJE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821"/>
            <a:ext cx="12192000" cy="811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03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</TotalTime>
  <Words>125</Words>
  <Application>Microsoft Macintosh PowerPoint</Application>
  <PresentationFormat>Širokoúhlá obrazovka</PresentationFormat>
  <Paragraphs>38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Řez</vt:lpstr>
      <vt:lpstr>Prezentace aplikace PowerPoint</vt:lpstr>
      <vt:lpstr>Jak se v dnešní době cítit dobře... </vt:lpstr>
      <vt:lpstr>Jak se v dnešní době cítit dobře... </vt:lpstr>
      <vt:lpstr>Jak se v dnešní době cítit dobře... </vt:lpstr>
      <vt:lpstr>Prezentace aplikace PowerPoint</vt:lpstr>
      <vt:lpstr>Prezentace aplikace PowerPoint</vt:lpstr>
      <vt:lpstr>Prezentace aplikace PowerPoint</vt:lpstr>
      <vt:lpstr>Jak se v dnešní době cítit dobře... </vt:lpstr>
      <vt:lpstr>Jak se v dnešní době cítit dobře... 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6</cp:revision>
  <dcterms:created xsi:type="dcterms:W3CDTF">2017-01-08T06:42:57Z</dcterms:created>
  <dcterms:modified xsi:type="dcterms:W3CDTF">2017-01-08T07:06:20Z</dcterms:modified>
</cp:coreProperties>
</file>