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5" r:id="rId4"/>
    <p:sldId id="259" r:id="rId5"/>
    <p:sldId id="267" r:id="rId6"/>
    <p:sldId id="268" r:id="rId7"/>
    <p:sldId id="269" r:id="rId8"/>
    <p:sldId id="270" r:id="rId9"/>
    <p:sldId id="276" r:id="rId10"/>
    <p:sldId id="272" r:id="rId11"/>
    <p:sldId id="271" r:id="rId12"/>
    <p:sldId id="277" r:id="rId13"/>
    <p:sldId id="273" r:id="rId14"/>
    <p:sldId id="274" r:id="rId15"/>
    <p:sldId id="275" r:id="rId16"/>
    <p:sldId id="264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2"/>
    <p:restoredTop sz="94700"/>
  </p:normalViewPr>
  <p:slideViewPr>
    <p:cSldViewPr snapToGrid="0" snapToObjects="1">
      <p:cViewPr varScale="1">
        <p:scale>
          <a:sx n="52" d="100"/>
          <a:sy n="52" d="100"/>
        </p:scale>
        <p:origin x="208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Proverbs%2011:24" TargetMode="External"/><Relationship Id="rId4" Type="http://schemas.openxmlformats.org/officeDocument/2006/relationships/hyperlink" Target="sword://CzeCSP/Matthew%2023:23" TargetMode="External"/><Relationship Id="rId5" Type="http://schemas.openxmlformats.org/officeDocument/2006/relationships/hyperlink" Target="sword://CzeCSP/Malachi%203:10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II%20Corinthians%209:6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 smtClean="0"/>
              <a:t>Jirka Pospíšil, 12.2.2017 </a:t>
            </a:r>
            <a:r>
              <a:rPr lang="cs-CZ" dirty="0"/>
              <a:t>K</a:t>
            </a:r>
            <a:r>
              <a:rPr lang="cs-CZ" dirty="0" smtClean="0"/>
              <a:t>C NADĚJE BUČOVICE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3" y="1229193"/>
            <a:ext cx="115970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Ilustrace</a:t>
            </a:r>
          </a:p>
          <a:p>
            <a:endParaRPr lang="cs-CZ" sz="3200" i="1" dirty="0"/>
          </a:p>
          <a:p>
            <a:r>
              <a:rPr lang="cs-CZ" sz="3200" i="1" dirty="0" smtClean="0"/>
              <a:t>Jeden židovský vtip:</a:t>
            </a:r>
          </a:p>
          <a:p>
            <a:endParaRPr lang="cs-CZ" sz="3200" i="1" dirty="0"/>
          </a:p>
          <a:p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9718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3" y="1409481"/>
            <a:ext cx="115970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/>
              <a:t>Židovský vtip o jablíčcích: 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i="1" dirty="0"/>
              <a:t>Miska, v ní dvě jablka, jedno větší, jedno menší. Před miskou </a:t>
            </a:r>
            <a:r>
              <a:rPr lang="cs-CZ" sz="2800" i="1" dirty="0" err="1"/>
              <a:t>Kohn</a:t>
            </a:r>
            <a:r>
              <a:rPr lang="cs-CZ" sz="2800" i="1" dirty="0"/>
              <a:t> a </a:t>
            </a:r>
            <a:r>
              <a:rPr lang="cs-CZ" sz="2800" i="1" dirty="0" err="1"/>
              <a:t>Roubiček</a:t>
            </a:r>
            <a:r>
              <a:rPr lang="cs-CZ" sz="2800" i="1" dirty="0"/>
              <a:t>. </a:t>
            </a:r>
            <a:br>
              <a:rPr lang="cs-CZ" sz="2800" i="1" dirty="0"/>
            </a:br>
            <a:r>
              <a:rPr lang="cs-CZ" sz="2800" i="1" dirty="0"/>
              <a:t>"Vezmou si, </a:t>
            </a:r>
            <a:r>
              <a:rPr lang="cs-CZ" sz="2800" i="1" dirty="0" err="1"/>
              <a:t>Kohn</a:t>
            </a:r>
            <a:r>
              <a:rPr lang="cs-CZ" sz="2800" i="1" dirty="0"/>
              <a:t>." </a:t>
            </a:r>
            <a:br>
              <a:rPr lang="cs-CZ" sz="2800" i="1" dirty="0"/>
            </a:br>
            <a:r>
              <a:rPr lang="cs-CZ" sz="2800" i="1" dirty="0"/>
              <a:t>"Kdepak, </a:t>
            </a:r>
            <a:r>
              <a:rPr lang="cs-CZ" sz="2800" i="1" dirty="0" err="1"/>
              <a:t>Roubiček</a:t>
            </a:r>
            <a:r>
              <a:rPr lang="cs-CZ" sz="2800" i="1" dirty="0"/>
              <a:t>, až po vás." </a:t>
            </a:r>
            <a:br>
              <a:rPr lang="cs-CZ" sz="2800" i="1" dirty="0"/>
            </a:br>
            <a:r>
              <a:rPr lang="cs-CZ" sz="2800" i="1" dirty="0"/>
              <a:t>"Ale </a:t>
            </a:r>
            <a:r>
              <a:rPr lang="cs-CZ" sz="2800" i="1" dirty="0" err="1"/>
              <a:t>Kohn</a:t>
            </a:r>
            <a:r>
              <a:rPr lang="cs-CZ" sz="2800" i="1" dirty="0"/>
              <a:t>, vezmou si první </a:t>
            </a:r>
            <a:r>
              <a:rPr lang="cs-CZ" sz="2800" i="1" dirty="0" err="1"/>
              <a:t>voni</a:t>
            </a:r>
            <a:r>
              <a:rPr lang="cs-CZ" sz="2800" i="1" dirty="0"/>
              <a:t>." </a:t>
            </a:r>
            <a:br>
              <a:rPr lang="cs-CZ" sz="2800" i="1" dirty="0"/>
            </a:br>
            <a:r>
              <a:rPr lang="cs-CZ" sz="2800" i="1" dirty="0" err="1"/>
              <a:t>Kohn</a:t>
            </a:r>
            <a:r>
              <a:rPr lang="cs-CZ" sz="2800" i="1" dirty="0"/>
              <a:t> tedy šáhne do misky a vezme si to větší, což Roubíčka vytočí: </a:t>
            </a:r>
            <a:br>
              <a:rPr lang="cs-CZ" sz="2800" i="1" dirty="0"/>
            </a:br>
            <a:r>
              <a:rPr lang="cs-CZ" sz="2800" i="1" dirty="0"/>
              <a:t>"To jsou celí </a:t>
            </a:r>
            <a:r>
              <a:rPr lang="cs-CZ" sz="2800" i="1" dirty="0" err="1"/>
              <a:t>voni</a:t>
            </a:r>
            <a:r>
              <a:rPr lang="cs-CZ" sz="2800" i="1" dirty="0"/>
              <a:t>; já na jejich místě bych si vzal to menší." </a:t>
            </a:r>
            <a:br>
              <a:rPr lang="cs-CZ" sz="2800" i="1" dirty="0"/>
            </a:br>
            <a:r>
              <a:rPr lang="cs-CZ" sz="2800" i="1" dirty="0"/>
              <a:t>"Co se </a:t>
            </a:r>
            <a:r>
              <a:rPr lang="cs-CZ" sz="2800" i="1" dirty="0" err="1"/>
              <a:t>rozčilujou</a:t>
            </a:r>
            <a:r>
              <a:rPr lang="cs-CZ" sz="2800" i="1" dirty="0"/>
              <a:t>, vždyť ho </a:t>
            </a:r>
            <a:r>
              <a:rPr lang="cs-CZ" sz="2800" i="1" dirty="0" err="1"/>
              <a:t>maj</a:t>
            </a:r>
            <a:r>
              <a:rPr lang="cs-CZ" sz="2800" i="1" dirty="0"/>
              <a:t>."</a:t>
            </a:r>
            <a:endParaRPr lang="cs-CZ" sz="2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73017"/>
            <a:ext cx="12192000" cy="839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99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3" y="1409481"/>
            <a:ext cx="115970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/>
              <a:t>Židovský vtip o jablíčcích: 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i="1" dirty="0"/>
              <a:t>Miska, v ní dvě jablka, jedno větší, jedno menší. Před miskou </a:t>
            </a:r>
            <a:r>
              <a:rPr lang="cs-CZ" sz="2800" i="1" dirty="0" err="1"/>
              <a:t>Kohn</a:t>
            </a:r>
            <a:r>
              <a:rPr lang="cs-CZ" sz="2800" i="1" dirty="0"/>
              <a:t> a </a:t>
            </a:r>
            <a:r>
              <a:rPr lang="cs-CZ" sz="2800" i="1" dirty="0" err="1"/>
              <a:t>Roubiček</a:t>
            </a:r>
            <a:r>
              <a:rPr lang="cs-CZ" sz="2800" i="1" dirty="0"/>
              <a:t>. </a:t>
            </a:r>
            <a:br>
              <a:rPr lang="cs-CZ" sz="2800" i="1" dirty="0"/>
            </a:br>
            <a:r>
              <a:rPr lang="cs-CZ" sz="2800" i="1" dirty="0"/>
              <a:t>"Vezmou si, </a:t>
            </a:r>
            <a:r>
              <a:rPr lang="cs-CZ" sz="2800" i="1" dirty="0" err="1"/>
              <a:t>Kohn</a:t>
            </a:r>
            <a:r>
              <a:rPr lang="cs-CZ" sz="2800" i="1" dirty="0"/>
              <a:t>." </a:t>
            </a:r>
            <a:br>
              <a:rPr lang="cs-CZ" sz="2800" i="1" dirty="0"/>
            </a:br>
            <a:r>
              <a:rPr lang="cs-CZ" sz="2800" i="1" dirty="0"/>
              <a:t>"Kdepak, </a:t>
            </a:r>
            <a:r>
              <a:rPr lang="cs-CZ" sz="2800" i="1" dirty="0" err="1"/>
              <a:t>Roubiček</a:t>
            </a:r>
            <a:r>
              <a:rPr lang="cs-CZ" sz="2800" i="1" dirty="0"/>
              <a:t>, až po vás." </a:t>
            </a:r>
            <a:br>
              <a:rPr lang="cs-CZ" sz="2800" i="1" dirty="0"/>
            </a:br>
            <a:r>
              <a:rPr lang="cs-CZ" sz="2800" i="1" dirty="0"/>
              <a:t>"Ale </a:t>
            </a:r>
            <a:r>
              <a:rPr lang="cs-CZ" sz="2800" i="1" dirty="0" err="1"/>
              <a:t>Kohn</a:t>
            </a:r>
            <a:r>
              <a:rPr lang="cs-CZ" sz="2800" i="1" dirty="0"/>
              <a:t>, vezmou si první </a:t>
            </a:r>
            <a:r>
              <a:rPr lang="cs-CZ" sz="2800" i="1" dirty="0" err="1"/>
              <a:t>voni</a:t>
            </a:r>
            <a:r>
              <a:rPr lang="cs-CZ" sz="2800" i="1" dirty="0"/>
              <a:t>." </a:t>
            </a:r>
            <a:br>
              <a:rPr lang="cs-CZ" sz="2800" i="1" dirty="0"/>
            </a:br>
            <a:r>
              <a:rPr lang="cs-CZ" sz="2800" i="1" dirty="0" err="1"/>
              <a:t>Kohn</a:t>
            </a:r>
            <a:r>
              <a:rPr lang="cs-CZ" sz="2800" i="1" dirty="0"/>
              <a:t> tedy šáhne do misky a vezme si to větší, což Roubíčka vytočí: </a:t>
            </a:r>
            <a:br>
              <a:rPr lang="cs-CZ" sz="2800" i="1" dirty="0"/>
            </a:br>
            <a:r>
              <a:rPr lang="cs-CZ" sz="2800" i="1" dirty="0"/>
              <a:t>"To jsou celí </a:t>
            </a:r>
            <a:r>
              <a:rPr lang="cs-CZ" sz="2800" i="1" dirty="0" err="1"/>
              <a:t>voni</a:t>
            </a:r>
            <a:r>
              <a:rPr lang="cs-CZ" sz="2800" i="1" dirty="0"/>
              <a:t>; já na jejich místě bych si vzal to menší." </a:t>
            </a:r>
            <a:br>
              <a:rPr lang="cs-CZ" sz="2800" i="1" dirty="0"/>
            </a:br>
            <a:r>
              <a:rPr lang="cs-CZ" sz="2800" i="1" dirty="0"/>
              <a:t>"Co se </a:t>
            </a:r>
            <a:r>
              <a:rPr lang="cs-CZ" sz="2800" i="1" dirty="0" err="1"/>
              <a:t>rozčilujou</a:t>
            </a:r>
            <a:r>
              <a:rPr lang="cs-CZ" sz="2800" i="1" dirty="0"/>
              <a:t>, vždyť ho </a:t>
            </a:r>
            <a:r>
              <a:rPr lang="cs-CZ" sz="2800" i="1" dirty="0" err="1"/>
              <a:t>maj</a:t>
            </a:r>
            <a:r>
              <a:rPr lang="cs-CZ" sz="2800" i="1" dirty="0"/>
              <a:t>."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3036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9506" y="1681330"/>
            <a:ext cx="113746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Sk 20/32-35</a:t>
            </a:r>
            <a:r>
              <a:rPr lang="cs-CZ" sz="3200" dirty="0"/>
              <a:t> 32 A nyní vás svěřuji Bohu a slovu jeho milosti, které má moc vás zbudovat a dát vám dědictví mezi všemi posvěcenými. 33 Nezatoužil jsem po stříbře, zlatě ani oděvu nikoho z vás. 34 Sami víte, že pro potřeby mé a těch, kteří byli se mnou, sloužily tyto ruce. 35 Ve všem jsem vám ukázal, že takto máme pracovat, ujímat se slabých a pamatovat na slova Pána Ježíše, neboť on řekl:, Blaženější je dávat než brát.‘ “</a:t>
            </a:r>
          </a:p>
        </p:txBody>
      </p:sp>
    </p:spTree>
    <p:extLst>
      <p:ext uri="{BB962C8B-B14F-4D97-AF65-F5344CB8AC3E}">
        <p14:creationId xmlns:p14="http://schemas.microsoft.com/office/powerpoint/2010/main" val="143030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3" y="1229193"/>
            <a:ext cx="11597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Jak se cítit s penězi dobře:</a:t>
            </a:r>
          </a:p>
          <a:p>
            <a:endParaRPr lang="cs-CZ" sz="3200" i="1" dirty="0"/>
          </a:p>
          <a:p>
            <a:r>
              <a:rPr lang="cs-CZ" sz="3200" b="1" dirty="0"/>
              <a:t>1) Jediná jistota je v Bohu</a:t>
            </a:r>
            <a:endParaRPr lang="cs-CZ" sz="3200" dirty="0"/>
          </a:p>
          <a:p>
            <a:r>
              <a:rPr lang="cs-CZ" sz="3200" dirty="0" smtClean="0"/>
              <a:t> </a:t>
            </a:r>
          </a:p>
          <a:p>
            <a:r>
              <a:rPr lang="cs-CZ" sz="3200" b="1" dirty="0"/>
              <a:t>2) Nejednejte nečestně</a:t>
            </a:r>
            <a:endParaRPr lang="cs-CZ" sz="3200" dirty="0"/>
          </a:p>
          <a:p>
            <a:endParaRPr lang="cs-CZ" sz="3200" dirty="0" smtClean="0"/>
          </a:p>
          <a:p>
            <a:r>
              <a:rPr lang="cs-CZ" sz="3200" b="1" dirty="0"/>
              <a:t>3) nauč se princip – Lepší je dávat, než brát</a:t>
            </a:r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941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3" y="1229193"/>
            <a:ext cx="115970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hlinkClick r:id="rId2" action="ppaction://hlinkfile"/>
              </a:rPr>
              <a:t>II Corinthians 9:6: </a:t>
            </a:r>
            <a:r>
              <a:rPr lang="cs-CZ" sz="2000" dirty="0"/>
              <a:t>Říkám vám, že kdo skoupě rozsévá, bude skoupě sklízet, ale kdo rozsévá štědře, bude sklízet štědře.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 err="1"/>
              <a:t>Proverbs</a:t>
            </a:r>
            <a:r>
              <a:rPr lang="cs-CZ" sz="2000" dirty="0"/>
              <a:t> 11: </a:t>
            </a:r>
            <a:r>
              <a:rPr lang="cs-CZ" sz="2000" dirty="0">
                <a:hlinkClick r:id="rId3" action="ppaction://hlinkfile"/>
              </a:rPr>
              <a:t>24</a:t>
            </a:r>
            <a:r>
              <a:rPr lang="cs-CZ" sz="2000" dirty="0"/>
              <a:t>  Někdo rozdává – a ještě bohatne, jiný škudlí až běda – k vlastní chudobě! 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Matthew 25:27 Měl jsi tedy mé peníze dát směnárníkům, a já bych si po návratu vzal, co je moje, i s úrokem.  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Matthew 23:</a:t>
            </a:r>
            <a:r>
              <a:rPr lang="cs-CZ" sz="2000" dirty="0">
                <a:hlinkClick r:id="rId4" action="ppaction://hlinkfile"/>
              </a:rPr>
              <a:t>23</a:t>
            </a:r>
            <a:r>
              <a:rPr lang="cs-CZ" sz="2000" dirty="0"/>
              <a:t>  „Běda vám, učitelé Zákona a farizeové, pokrytci, protože dáváte desátky z máty, kopru a kmínu, ale zanedbali jste závažnější věci Zákona: právo, milosrdenství a věrnost. Toto bylo třeba udělat a tamto nezanedbávat. 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 err="1"/>
              <a:t>Malachi</a:t>
            </a:r>
            <a:r>
              <a:rPr lang="cs-CZ" sz="2000" dirty="0"/>
              <a:t> 3:</a:t>
            </a:r>
            <a:r>
              <a:rPr lang="cs-CZ" sz="2000" dirty="0">
                <a:hlinkClick r:id="rId5" action="ppaction://hlinkfile"/>
              </a:rPr>
              <a:t>10</a:t>
            </a:r>
            <a:r>
              <a:rPr lang="cs-CZ" sz="2000" dirty="0"/>
              <a:t>  Přineste celý desátek do skladu, ať je potrava v mém domě. Vyzkoušejte mě takto, praví Hospodin zástupů, zdali vám neotevřu nebeské průduchy a nevyleji na vás požehnání, dokud nebude dostatek. 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045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545" y="2119617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22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15.1.2017 AC Vyškov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61872"/>
            <a:ext cx="12192000" cy="811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0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79" y="1163720"/>
            <a:ext cx="7104734" cy="473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7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3" y="1229193"/>
            <a:ext cx="11597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PENÍZE, PENÍZE, PENÍZE</a:t>
            </a:r>
            <a:r>
              <a:rPr lang="mr-IN" sz="3200" dirty="0" smtClean="0"/>
              <a:t>…</a:t>
            </a:r>
            <a:r>
              <a:rPr lang="cs-CZ" sz="3200" dirty="0" smtClean="0"/>
              <a:t> jak s nimi </a:t>
            </a:r>
            <a:r>
              <a:rPr lang="cs-CZ" sz="3200" dirty="0" smtClean="0"/>
              <a:t>nakládat?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3" y="1229193"/>
            <a:ext cx="11597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příklady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958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3" y="1229193"/>
            <a:ext cx="115970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Peníze – proč je Bůh vymyslel? 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Peníze </a:t>
            </a:r>
            <a:r>
              <a:rPr lang="cs-CZ" sz="3200" dirty="0"/>
              <a:t>vládnout světem – dnes je vše o byznysu</a:t>
            </a:r>
            <a:r>
              <a:rPr lang="cs-CZ" sz="3200" dirty="0" smtClean="0"/>
              <a:t>…</a:t>
            </a:r>
          </a:p>
          <a:p>
            <a:endParaRPr lang="cs-CZ" sz="3200" dirty="0"/>
          </a:p>
          <a:p>
            <a:r>
              <a:rPr lang="cs-CZ" sz="3200" i="1" dirty="0"/>
              <a:t>1 </a:t>
            </a:r>
            <a:r>
              <a:rPr lang="cs-CZ" sz="3200" i="1" dirty="0" err="1"/>
              <a:t>Timothy</a:t>
            </a:r>
            <a:r>
              <a:rPr lang="cs-CZ" sz="3200" i="1" dirty="0"/>
              <a:t> 6:10 10 Neboť kořenem všeho zlého je láska k penězům; a někteří, kdo se po nich pachtili, zbloudili od víry a způsobili si mnoho bolestí. </a:t>
            </a: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681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11045" y="6107383"/>
            <a:ext cx="6400800" cy="593222"/>
          </a:xfrm>
        </p:spPr>
        <p:txBody>
          <a:bodyPr/>
          <a:lstStyle/>
          <a:p>
            <a:pPr algn="r"/>
            <a:r>
              <a:rPr lang="cs-CZ" dirty="0"/>
              <a:t>Jirka Pospíšil, 12.2.2017 KC NADĚJE BUČOVICE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3" y="1229193"/>
            <a:ext cx="115970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Ilustrace</a:t>
            </a:r>
          </a:p>
          <a:p>
            <a:endParaRPr lang="cs-CZ" sz="3200" i="1" dirty="0"/>
          </a:p>
          <a:p>
            <a:r>
              <a:rPr lang="cs-CZ" sz="3200" i="1" dirty="0" smtClean="0"/>
              <a:t>Jeden příběh:</a:t>
            </a:r>
            <a:endParaRPr lang="cs-CZ" sz="3200" i="1" dirty="0"/>
          </a:p>
          <a:p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0798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2" y="989351"/>
            <a:ext cx="113746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/>
              <a:t>Bohatý továrník se během své dovolené u moře díval na rybáře</a:t>
            </a:r>
            <a:r>
              <a:rPr lang="cs-CZ" sz="2400" i="1" dirty="0"/>
              <a:t>, který seděl </a:t>
            </a:r>
            <a:r>
              <a:rPr lang="cs-CZ" sz="2400" i="1" dirty="0" smtClean="0"/>
              <a:t>pohodlně vedle </a:t>
            </a:r>
            <a:r>
              <a:rPr lang="cs-CZ" sz="2400" i="1" dirty="0"/>
              <a:t>svého člunu.</a:t>
            </a:r>
            <a:endParaRPr lang="cs-CZ" sz="2400" dirty="0"/>
          </a:p>
          <a:p>
            <a:r>
              <a:rPr lang="cs-CZ" sz="2400" i="1" dirty="0"/>
              <a:t>"Proč nejdete lovit ryby?" zeptal se.</a:t>
            </a:r>
            <a:endParaRPr lang="cs-CZ" sz="2400" dirty="0"/>
          </a:p>
          <a:p>
            <a:r>
              <a:rPr lang="cs-CZ" sz="2400" i="1" dirty="0"/>
              <a:t>"Protože jsem dnes ulovil už dost," odpověděl rybář.</a:t>
            </a:r>
            <a:endParaRPr lang="cs-CZ" sz="2400" dirty="0"/>
          </a:p>
          <a:p>
            <a:r>
              <a:rPr lang="cs-CZ" sz="2400" i="1" dirty="0"/>
              <a:t>"Neulovíte víc ryb, než spotřebujete?" zeptal se bohatý muž.</a:t>
            </a:r>
            <a:endParaRPr lang="cs-CZ" sz="2400" dirty="0"/>
          </a:p>
          <a:p>
            <a:r>
              <a:rPr lang="cs-CZ" sz="2400" i="1" dirty="0"/>
              <a:t>"Co bych s nimi dělal?"</a:t>
            </a:r>
            <a:endParaRPr lang="cs-CZ" sz="2400" dirty="0"/>
          </a:p>
          <a:p>
            <a:r>
              <a:rPr lang="cs-CZ" sz="2400" i="1" dirty="0"/>
              <a:t>"Mohl byste víc vydělat a potom si koupit lepší člun, abyste mohl plout dál a ulovit více ryb."</a:t>
            </a:r>
            <a:endParaRPr lang="cs-CZ" sz="2400" dirty="0"/>
          </a:p>
          <a:p>
            <a:r>
              <a:rPr lang="cs-CZ" sz="2400" i="1" dirty="0"/>
              <a:t>"A co potom?"</a:t>
            </a:r>
            <a:endParaRPr lang="cs-CZ" sz="2400" dirty="0"/>
          </a:p>
          <a:p>
            <a:r>
              <a:rPr lang="cs-CZ" sz="2400" i="1" dirty="0"/>
              <a:t>"Potom byste si mohl koupit nylonové sítě a ulovit ještě více ryb a vydělat ještě víc peněz. Za nějakou dobu byste měl celou flotilu a byl byste bohatý jako já."</a:t>
            </a:r>
            <a:endParaRPr lang="cs-CZ" sz="2400" dirty="0"/>
          </a:p>
          <a:p>
            <a:r>
              <a:rPr lang="cs-CZ" sz="2400" i="1" dirty="0"/>
              <a:t>Rybář se zeptal: "A co bych dělal pak?"</a:t>
            </a:r>
            <a:endParaRPr lang="cs-CZ" sz="2400" dirty="0"/>
          </a:p>
          <a:p>
            <a:r>
              <a:rPr lang="cs-CZ" sz="2400" i="1" dirty="0"/>
              <a:t>"Pak byste si užíval života."</a:t>
            </a:r>
            <a:endParaRPr lang="cs-CZ" sz="2400" dirty="0"/>
          </a:p>
          <a:p>
            <a:r>
              <a:rPr lang="cs-CZ" sz="2400" i="1" dirty="0"/>
              <a:t>"A co myslíte, že dělám teď?" řekl rybář a spokojeně se díval dál na moře ...</a:t>
            </a:r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439" y="-687891"/>
            <a:ext cx="12284439" cy="818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64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76" y="0"/>
            <a:ext cx="11337900" cy="989351"/>
          </a:xfrm>
        </p:spPr>
        <p:txBody>
          <a:bodyPr/>
          <a:lstStyle/>
          <a:p>
            <a:r>
              <a:rPr lang="cs-CZ" b="1" dirty="0"/>
              <a:t>Jak se v dnešní době cítit dobře...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4792" y="989351"/>
            <a:ext cx="113746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/>
              <a:t>Bohatý továrník se během své dovolené u moře díval na rybáře</a:t>
            </a:r>
            <a:r>
              <a:rPr lang="cs-CZ" sz="2400" i="1" dirty="0"/>
              <a:t>, který seděl </a:t>
            </a:r>
            <a:r>
              <a:rPr lang="cs-CZ" sz="2400" i="1" dirty="0" smtClean="0"/>
              <a:t>pohodlně vedle </a:t>
            </a:r>
            <a:r>
              <a:rPr lang="cs-CZ" sz="2400" i="1" dirty="0"/>
              <a:t>svého člunu.</a:t>
            </a:r>
            <a:endParaRPr lang="cs-CZ" sz="2400" dirty="0"/>
          </a:p>
          <a:p>
            <a:r>
              <a:rPr lang="cs-CZ" sz="2400" i="1" dirty="0"/>
              <a:t>"Proč nejdete lovit ryby?" zeptal se.</a:t>
            </a:r>
            <a:endParaRPr lang="cs-CZ" sz="2400" dirty="0"/>
          </a:p>
          <a:p>
            <a:r>
              <a:rPr lang="cs-CZ" sz="2400" i="1" dirty="0"/>
              <a:t>"Protože jsem dnes ulovil už dost," odpověděl rybář.</a:t>
            </a:r>
            <a:endParaRPr lang="cs-CZ" sz="2400" dirty="0"/>
          </a:p>
          <a:p>
            <a:r>
              <a:rPr lang="cs-CZ" sz="2400" i="1" dirty="0"/>
              <a:t>"Neulovíte víc ryb, než spotřebujete?" zeptal se bohatý muž.</a:t>
            </a:r>
            <a:endParaRPr lang="cs-CZ" sz="2400" dirty="0"/>
          </a:p>
          <a:p>
            <a:r>
              <a:rPr lang="cs-CZ" sz="2400" i="1" dirty="0"/>
              <a:t>"Co bych s nimi dělal?"</a:t>
            </a:r>
            <a:endParaRPr lang="cs-CZ" sz="2400" dirty="0"/>
          </a:p>
          <a:p>
            <a:r>
              <a:rPr lang="cs-CZ" sz="2400" i="1" dirty="0"/>
              <a:t>"Mohl byste víc vydělat a potom si koupit lepší člun, abyste mohl plout dál a ulovit více ryb."</a:t>
            </a:r>
            <a:endParaRPr lang="cs-CZ" sz="2400" dirty="0"/>
          </a:p>
          <a:p>
            <a:r>
              <a:rPr lang="cs-CZ" sz="2400" i="1" dirty="0"/>
              <a:t>"A co potom?"</a:t>
            </a:r>
            <a:endParaRPr lang="cs-CZ" sz="2400" dirty="0"/>
          </a:p>
          <a:p>
            <a:r>
              <a:rPr lang="cs-CZ" sz="2400" i="1" dirty="0"/>
              <a:t>"Potom byste si mohl koupit nylonové sítě a ulovit ještě více ryb a vydělat ještě víc peněz. Za nějakou dobu byste měl celou flotilu a byl byste bohatý jako já."</a:t>
            </a:r>
            <a:endParaRPr lang="cs-CZ" sz="2400" dirty="0"/>
          </a:p>
          <a:p>
            <a:r>
              <a:rPr lang="cs-CZ" sz="2400" i="1" dirty="0"/>
              <a:t>Rybář se zeptal: "A co bych dělal pak?"</a:t>
            </a:r>
            <a:endParaRPr lang="cs-CZ" sz="2400" dirty="0"/>
          </a:p>
          <a:p>
            <a:r>
              <a:rPr lang="cs-CZ" sz="2400" i="1" dirty="0"/>
              <a:t>"Pak byste si užíval života."</a:t>
            </a:r>
            <a:endParaRPr lang="cs-CZ" sz="2400" dirty="0"/>
          </a:p>
          <a:p>
            <a:r>
              <a:rPr lang="cs-CZ" sz="2400" i="1" dirty="0"/>
              <a:t>"A co myslíte, že dělám teď?" řekl rybář a spokojeně se díval dál na moře ...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853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</TotalTime>
  <Words>547</Words>
  <Application>Microsoft Macintosh PowerPoint</Application>
  <PresentationFormat>Širokoúhlá obrazovka</PresentationFormat>
  <Paragraphs>85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Century Gothic</vt:lpstr>
      <vt:lpstr>Mangal</vt:lpstr>
      <vt:lpstr>Wingdings 3</vt:lpstr>
      <vt:lpstr>Řez</vt:lpstr>
      <vt:lpstr>Prezentace aplikace PowerPoint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  <vt:lpstr>Jak se v dnešní době cítit dobře... 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13</cp:revision>
  <dcterms:created xsi:type="dcterms:W3CDTF">2017-01-08T06:42:57Z</dcterms:created>
  <dcterms:modified xsi:type="dcterms:W3CDTF">2017-02-12T09:10:19Z</dcterms:modified>
</cp:coreProperties>
</file>