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>
        <p:scale>
          <a:sx n="74" d="100"/>
          <a:sy n="74" d="100"/>
        </p:scale>
        <p:origin x="-16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09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916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077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427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909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8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17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26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69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4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84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87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8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27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36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69E4A-2EDD-4610-9191-FDC78EE0202C}" type="datetimeFigureOut">
              <a:rPr lang="cs-CZ" smtClean="0"/>
              <a:t>26.02.17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01C7C5-4088-479E-9230-4D5A09F83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30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51222" y="600053"/>
            <a:ext cx="7766936" cy="1646302"/>
          </a:xfrm>
        </p:spPr>
        <p:txBody>
          <a:bodyPr/>
          <a:lstStyle/>
          <a:p>
            <a:pPr algn="ctr"/>
            <a:r>
              <a:rPr lang="cs-CZ" dirty="0" smtClean="0"/>
              <a:t>Modlitba, která změní tvoji budoucnost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9867" y="6472049"/>
            <a:ext cx="7766936" cy="385951"/>
          </a:xfrm>
        </p:spPr>
        <p:txBody>
          <a:bodyPr/>
          <a:lstStyle/>
          <a:p>
            <a:r>
              <a:rPr lang="cs-CZ" dirty="0" smtClean="0"/>
              <a:t>Viktor Baláž, </a:t>
            </a:r>
            <a:r>
              <a:rPr lang="cs-CZ" dirty="0" smtClean="0"/>
              <a:t>KC NADĚJE Bučovice</a:t>
            </a:r>
            <a:r>
              <a:rPr lang="cs-CZ" dirty="0" smtClean="0"/>
              <a:t>, 26. 2. </a:t>
            </a:r>
            <a:r>
              <a:rPr lang="cs-CZ" dirty="0" smtClean="0"/>
              <a:t>2017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18" y="2416102"/>
            <a:ext cx="5857875" cy="3886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632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02106"/>
            <a:ext cx="9641305" cy="575911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i="1" dirty="0" err="1" smtClean="0"/>
              <a:t>Jaebes</a:t>
            </a:r>
            <a:r>
              <a:rPr lang="cs-CZ" sz="2400" i="1" dirty="0" smtClean="0"/>
              <a:t> </a:t>
            </a:r>
            <a:r>
              <a:rPr lang="cs-CZ" sz="2400" i="1" dirty="0"/>
              <a:t>byl váženější než jeho bratři; jeho matka ho pojmenovala </a:t>
            </a:r>
            <a:r>
              <a:rPr lang="cs-CZ" sz="2400" i="1" dirty="0" err="1"/>
              <a:t>Jaebes</a:t>
            </a:r>
            <a:r>
              <a:rPr lang="cs-CZ" sz="2400" i="1" dirty="0"/>
              <a:t> se slovy: „Porodila jsem ho s trápením.“</a:t>
            </a:r>
            <a:r>
              <a:rPr lang="cs-CZ" sz="2400" b="1" i="1" dirty="0"/>
              <a:t> </a:t>
            </a:r>
            <a:r>
              <a:rPr lang="cs-CZ" sz="2400" i="1" dirty="0" err="1"/>
              <a:t>Jáebes</a:t>
            </a:r>
            <a:r>
              <a:rPr lang="cs-CZ" sz="2400" i="1" dirty="0"/>
              <a:t> volal k Bohu Izraele: "Požehnej mi a rozšiř mé území! Tvá ruka ať je se mnou. Učiň, ať jsem ochráněn od zlého a nejsem trápen. A Bůh splnil, oč žádal. 1 Paralipomenon 4:9 - 10 (KMS) </a:t>
            </a:r>
            <a:endParaRPr lang="cs-CZ" sz="2400" i="1" dirty="0" smtClean="0"/>
          </a:p>
          <a:p>
            <a:pPr algn="just"/>
            <a:endParaRPr lang="cs-CZ" sz="2400" i="1" dirty="0" smtClean="0"/>
          </a:p>
          <a:p>
            <a:pPr algn="just"/>
            <a:r>
              <a:rPr lang="cs-CZ" sz="2800" i="1" dirty="0" err="1" smtClean="0"/>
              <a:t>Jaebesovo</a:t>
            </a:r>
            <a:r>
              <a:rPr lang="cs-CZ" sz="2800" i="1" dirty="0" smtClean="0"/>
              <a:t> dědictví -  bylo trápení </a:t>
            </a:r>
          </a:p>
          <a:p>
            <a:pPr algn="just"/>
            <a:r>
              <a:rPr lang="cs-CZ" sz="2800" i="1" dirty="0" err="1" smtClean="0"/>
              <a:t>Jaebesova</a:t>
            </a:r>
            <a:r>
              <a:rPr lang="cs-CZ" sz="2800" i="1" dirty="0" smtClean="0"/>
              <a:t> budoucnost - mělo být trápení</a:t>
            </a:r>
          </a:p>
          <a:p>
            <a:pPr algn="just"/>
            <a:endParaRPr lang="cs-CZ" sz="2800" i="1" dirty="0" smtClean="0"/>
          </a:p>
          <a:p>
            <a:pPr algn="just"/>
            <a:r>
              <a:rPr lang="cs-CZ" sz="2800" i="1" dirty="0" smtClean="0"/>
              <a:t>Jaké je tvoje dědictví minulosti? </a:t>
            </a:r>
          </a:p>
          <a:p>
            <a:pPr lvl="1" algn="just"/>
            <a:r>
              <a:rPr lang="cs-CZ" sz="2200" dirty="0"/>
              <a:t>Máš dědictví, o které nestojíš? </a:t>
            </a:r>
            <a:endParaRPr lang="cs-CZ" sz="2200" dirty="0" smtClean="0"/>
          </a:p>
          <a:p>
            <a:pPr lvl="1" algn="just"/>
            <a:r>
              <a:rPr lang="cs-CZ" sz="2200" dirty="0"/>
              <a:t>Co způsobilo trápení ve tvém životě? </a:t>
            </a:r>
          </a:p>
          <a:p>
            <a:pPr lvl="1" algn="just"/>
            <a:r>
              <a:rPr lang="cs-CZ" sz="2200" dirty="0"/>
              <a:t>Čím jsi „neslavně“ </a:t>
            </a:r>
            <a:r>
              <a:rPr lang="cs-CZ" sz="2200" dirty="0" smtClean="0"/>
              <a:t>známý? </a:t>
            </a:r>
            <a:endParaRPr lang="cs-CZ" sz="2200" dirty="0"/>
          </a:p>
          <a:p>
            <a:pPr lvl="1" algn="just"/>
            <a:endParaRPr lang="cs-CZ" sz="24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8576" y="0"/>
            <a:ext cx="8596668" cy="802105"/>
          </a:xfrm>
        </p:spPr>
        <p:txBody>
          <a:bodyPr/>
          <a:lstStyle/>
          <a:p>
            <a:pPr algn="ctr"/>
            <a:r>
              <a:rPr lang="cs-CZ" dirty="0" smtClean="0"/>
              <a:t>Vliv minulosti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0065">
            <a:off x="6245656" y="3238686"/>
            <a:ext cx="4342764" cy="244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5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004" y="3565647"/>
            <a:ext cx="3793958" cy="329235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955" y="0"/>
            <a:ext cx="8596668" cy="850232"/>
          </a:xfrm>
        </p:spPr>
        <p:txBody>
          <a:bodyPr/>
          <a:lstStyle/>
          <a:p>
            <a:pPr algn="ctr"/>
            <a:r>
              <a:rPr lang="cs-CZ" dirty="0" smtClean="0"/>
              <a:t>Bod obratu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625643"/>
            <a:ext cx="9480884" cy="5191131"/>
          </a:xfrm>
        </p:spPr>
        <p:txBody>
          <a:bodyPr>
            <a:normAutofit/>
          </a:bodyPr>
          <a:lstStyle/>
          <a:p>
            <a:r>
              <a:rPr lang="cs-CZ" sz="3200" dirty="0"/>
              <a:t>m</a:t>
            </a:r>
            <a:r>
              <a:rPr lang="cs-CZ" sz="3200" dirty="0" smtClean="0"/>
              <a:t>inulost </a:t>
            </a:r>
            <a:r>
              <a:rPr lang="cs-CZ" sz="3200" dirty="0" smtClean="0"/>
              <a:t>může předurčit tvoji </a:t>
            </a:r>
            <a:r>
              <a:rPr lang="cs-CZ" sz="3200" dirty="0" smtClean="0"/>
              <a:t>budoucnost</a:t>
            </a:r>
            <a:br>
              <a:rPr lang="cs-CZ" sz="3200" dirty="0" smtClean="0"/>
            </a:br>
            <a:r>
              <a:rPr lang="cs-CZ" sz="3200" dirty="0" smtClean="0"/>
              <a:t>    </a:t>
            </a:r>
            <a:r>
              <a:rPr lang="cs-CZ" sz="3200" dirty="0" smtClean="0"/>
              <a:t>BŮH </a:t>
            </a:r>
            <a:r>
              <a:rPr lang="cs-CZ" sz="3200" dirty="0"/>
              <a:t>JE SILNĚJŠÍ A MŮŽE </a:t>
            </a:r>
            <a:r>
              <a:rPr lang="cs-CZ" sz="3200" dirty="0" smtClean="0"/>
              <a:t>JI </a:t>
            </a:r>
            <a:r>
              <a:rPr lang="cs-CZ" sz="3200" dirty="0" smtClean="0"/>
              <a:t>ZMĚNIT</a:t>
            </a:r>
            <a:endParaRPr lang="cs-CZ" sz="3200" dirty="0"/>
          </a:p>
          <a:p>
            <a:r>
              <a:rPr lang="cs-CZ" sz="3200" dirty="0"/>
              <a:t>b</a:t>
            </a:r>
            <a:r>
              <a:rPr lang="cs-CZ" sz="3200" dirty="0" smtClean="0"/>
              <a:t>od </a:t>
            </a:r>
            <a:r>
              <a:rPr lang="cs-CZ" sz="3200" dirty="0"/>
              <a:t>obratu začíná </a:t>
            </a:r>
            <a:r>
              <a:rPr lang="cs-CZ" sz="3200" dirty="0" smtClean="0"/>
              <a:t>u Boha</a:t>
            </a:r>
          </a:p>
          <a:p>
            <a:r>
              <a:rPr lang="cs-CZ" sz="3200" dirty="0" err="1" smtClean="0"/>
              <a:t>Jaebes</a:t>
            </a:r>
            <a:r>
              <a:rPr lang="cs-CZ" sz="3200" dirty="0" smtClean="0"/>
              <a:t> vyměnil </a:t>
            </a:r>
            <a:r>
              <a:rPr lang="cs-CZ" sz="3000" dirty="0" smtClean="0"/>
              <a:t>lidský záměr za Boží záměr</a:t>
            </a:r>
          </a:p>
          <a:p>
            <a:endParaRPr lang="cs-CZ" sz="3000" dirty="0"/>
          </a:p>
          <a:p>
            <a:pPr marL="0" indent="0">
              <a:buNone/>
            </a:pPr>
            <a:r>
              <a:rPr lang="cs-CZ" sz="3200" dirty="0" smtClean="0"/>
              <a:t>Co ty chceš vyměnit? </a:t>
            </a: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387186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3" t="2722" r="6978" b="10987"/>
          <a:stretch/>
        </p:blipFill>
        <p:spPr>
          <a:xfrm>
            <a:off x="4502988" y="1164567"/>
            <a:ext cx="5244860" cy="38473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320800"/>
          </a:xfrm>
        </p:spPr>
        <p:txBody>
          <a:bodyPr/>
          <a:lstStyle/>
          <a:p>
            <a:pPr algn="ctr"/>
            <a:r>
              <a:rPr lang="cs-CZ" b="1" dirty="0" err="1" smtClean="0"/>
              <a:t>Jaebesova</a:t>
            </a:r>
            <a:r>
              <a:rPr lang="cs-CZ" b="1" dirty="0" smtClean="0"/>
              <a:t> modlitba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2800" dirty="0"/>
              <a:t>Požehnej mi</a:t>
            </a:r>
          </a:p>
          <a:p>
            <a:pPr>
              <a:buFont typeface="+mj-lt"/>
              <a:buAutoNum type="arabicPeriod"/>
            </a:pPr>
            <a:r>
              <a:rPr lang="cs-CZ" sz="2800" dirty="0"/>
              <a:t>Rozšiř </a:t>
            </a:r>
            <a:r>
              <a:rPr lang="cs-CZ" sz="2800" dirty="0" smtClean="0"/>
              <a:t>moje území</a:t>
            </a:r>
            <a:endParaRPr lang="cs-CZ" sz="2800" dirty="0"/>
          </a:p>
          <a:p>
            <a:pPr>
              <a:buFont typeface="+mj-lt"/>
              <a:buAutoNum type="arabicPeriod"/>
            </a:pPr>
            <a:r>
              <a:rPr lang="cs-CZ" sz="2800" dirty="0" smtClean="0"/>
              <a:t>Tvoje ruka ať je se mnou</a:t>
            </a:r>
            <a:endParaRPr lang="cs-CZ" sz="2800" dirty="0"/>
          </a:p>
          <a:p>
            <a:pPr>
              <a:buFont typeface="+mj-lt"/>
              <a:buAutoNum type="arabicPeriod"/>
            </a:pPr>
            <a:r>
              <a:rPr lang="cs-CZ" sz="2800" dirty="0"/>
              <a:t>Zbav mě trápení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A Bůh splnil, oč žádal.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 smtClean="0"/>
              <a:t>Udělej i ty výměnu s Bohem.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254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79</Words>
  <Application>Microsoft Macintosh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Faseta</vt:lpstr>
      <vt:lpstr>Modlitba, která změní tvoji budoucnost</vt:lpstr>
      <vt:lpstr>Vliv minulosti</vt:lpstr>
      <vt:lpstr>Bod obratu</vt:lpstr>
      <vt:lpstr>Jaebesova modlitba  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Modlitba, která změní tvoji budoucnost</dc:title>
  <dc:creator>Viktor Baláž</dc:creator>
  <cp:lastModifiedBy>Jirka Pospíšil</cp:lastModifiedBy>
  <cp:revision>12</cp:revision>
  <dcterms:created xsi:type="dcterms:W3CDTF">2017-01-07T20:05:24Z</dcterms:created>
  <dcterms:modified xsi:type="dcterms:W3CDTF">2017-02-26T12:01:57Z</dcterms:modified>
</cp:coreProperties>
</file>