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9" autoAdjust="0"/>
    <p:restoredTop sz="94660"/>
  </p:normalViewPr>
  <p:slideViewPr>
    <p:cSldViewPr snapToGrid="0">
      <p:cViewPr>
        <p:scale>
          <a:sx n="74" d="100"/>
          <a:sy n="74" d="100"/>
        </p:scale>
        <p:origin x="-160" y="6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69E4A-2EDD-4610-9191-FDC78EE0202C}" type="datetimeFigureOut">
              <a:rPr lang="cs-CZ" smtClean="0"/>
              <a:t>26.02.17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1C7C5-4088-479E-9230-4D5A09F836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90990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69E4A-2EDD-4610-9191-FDC78EE0202C}" type="datetimeFigureOut">
              <a:rPr lang="cs-CZ" smtClean="0"/>
              <a:t>26.02.17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1C7C5-4088-479E-9230-4D5A09F836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7584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69E4A-2EDD-4610-9191-FDC78EE0202C}" type="datetimeFigureOut">
              <a:rPr lang="cs-CZ" smtClean="0"/>
              <a:t>26.02.17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1C7C5-4088-479E-9230-4D5A09F8360F}" type="slidenum">
              <a:rPr lang="cs-CZ" smtClean="0"/>
              <a:t>‹#›</a:t>
            </a:fld>
            <a:endParaRPr lang="cs-CZ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591642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69E4A-2EDD-4610-9191-FDC78EE0202C}" type="datetimeFigureOut">
              <a:rPr lang="cs-CZ" smtClean="0"/>
              <a:t>26.02.17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1C7C5-4088-479E-9230-4D5A09F836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20771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69E4A-2EDD-4610-9191-FDC78EE0202C}" type="datetimeFigureOut">
              <a:rPr lang="cs-CZ" smtClean="0"/>
              <a:t>26.02.17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1C7C5-4088-479E-9230-4D5A09F8360F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674279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69E4A-2EDD-4610-9191-FDC78EE0202C}" type="datetimeFigureOut">
              <a:rPr lang="cs-CZ" smtClean="0"/>
              <a:t>26.02.17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1C7C5-4088-479E-9230-4D5A09F836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29098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69E4A-2EDD-4610-9191-FDC78EE0202C}" type="datetimeFigureOut">
              <a:rPr lang="cs-CZ" smtClean="0"/>
              <a:t>26.02.17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1C7C5-4088-479E-9230-4D5A09F836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8832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69E4A-2EDD-4610-9191-FDC78EE0202C}" type="datetimeFigureOut">
              <a:rPr lang="cs-CZ" smtClean="0"/>
              <a:t>26.02.17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1C7C5-4088-479E-9230-4D5A09F836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91792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69E4A-2EDD-4610-9191-FDC78EE0202C}" type="datetimeFigureOut">
              <a:rPr lang="cs-CZ" smtClean="0"/>
              <a:t>26.02.17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1C7C5-4088-479E-9230-4D5A09F836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32667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69E4A-2EDD-4610-9191-FDC78EE0202C}" type="datetimeFigureOut">
              <a:rPr lang="cs-CZ" smtClean="0"/>
              <a:t>26.02.17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1C7C5-4088-479E-9230-4D5A09F836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386914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69E4A-2EDD-4610-9191-FDC78EE0202C}" type="datetimeFigureOut">
              <a:rPr lang="cs-CZ" smtClean="0"/>
              <a:t>26.02.17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1C7C5-4088-479E-9230-4D5A09F836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5848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69E4A-2EDD-4610-9191-FDC78EE0202C}" type="datetimeFigureOut">
              <a:rPr lang="cs-CZ" smtClean="0"/>
              <a:t>26.02.17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1C7C5-4088-479E-9230-4D5A09F836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4844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69E4A-2EDD-4610-9191-FDC78EE0202C}" type="datetimeFigureOut">
              <a:rPr lang="cs-CZ" smtClean="0"/>
              <a:t>26.02.17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1C7C5-4088-479E-9230-4D5A09F836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28759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69E4A-2EDD-4610-9191-FDC78EE0202C}" type="datetimeFigureOut">
              <a:rPr lang="cs-CZ" smtClean="0"/>
              <a:t>26.02.17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1C7C5-4088-479E-9230-4D5A09F836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78998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69E4A-2EDD-4610-9191-FDC78EE0202C}" type="datetimeFigureOut">
              <a:rPr lang="cs-CZ" smtClean="0"/>
              <a:t>26.02.17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1C7C5-4088-479E-9230-4D5A09F836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32712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69E4A-2EDD-4610-9191-FDC78EE0202C}" type="datetimeFigureOut">
              <a:rPr lang="cs-CZ" smtClean="0"/>
              <a:t>26.02.17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1C7C5-4088-479E-9230-4D5A09F836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83688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769E4A-2EDD-4610-9191-FDC78EE0202C}" type="datetimeFigureOut">
              <a:rPr lang="cs-CZ" smtClean="0"/>
              <a:t>26.02.17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001C7C5-4088-479E-9230-4D5A09F836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53309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451222" y="600053"/>
            <a:ext cx="7766936" cy="1646302"/>
          </a:xfrm>
        </p:spPr>
        <p:txBody>
          <a:bodyPr/>
          <a:lstStyle/>
          <a:p>
            <a:pPr algn="ctr"/>
            <a:r>
              <a:rPr lang="cs-CZ" dirty="0" smtClean="0"/>
              <a:t>Modlitba, která změní tvoji budoucnost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049867" y="6472049"/>
            <a:ext cx="7766936" cy="385951"/>
          </a:xfrm>
        </p:spPr>
        <p:txBody>
          <a:bodyPr/>
          <a:lstStyle/>
          <a:p>
            <a:r>
              <a:rPr lang="cs-CZ" dirty="0" smtClean="0"/>
              <a:t>Viktor Baláž, </a:t>
            </a:r>
            <a:r>
              <a:rPr lang="cs-CZ" dirty="0" smtClean="0"/>
              <a:t>KC NADĚJE Bučovice</a:t>
            </a:r>
            <a:r>
              <a:rPr lang="cs-CZ" dirty="0" smtClean="0"/>
              <a:t>, 26. 2. </a:t>
            </a:r>
            <a:r>
              <a:rPr lang="cs-CZ" dirty="0" smtClean="0"/>
              <a:t>2017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8518" y="2416102"/>
            <a:ext cx="5857875" cy="38862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646320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802106"/>
            <a:ext cx="9641305" cy="5759116"/>
          </a:xfrm>
        </p:spPr>
        <p:txBody>
          <a:bodyPr>
            <a:normAutofit lnSpcReduction="10000"/>
          </a:bodyPr>
          <a:lstStyle/>
          <a:p>
            <a:pPr algn="just"/>
            <a:r>
              <a:rPr lang="cs-CZ" sz="2400" i="1" dirty="0" err="1" smtClean="0"/>
              <a:t>Jaebes</a:t>
            </a:r>
            <a:r>
              <a:rPr lang="cs-CZ" sz="2400" i="1" dirty="0" smtClean="0"/>
              <a:t> </a:t>
            </a:r>
            <a:r>
              <a:rPr lang="cs-CZ" sz="2400" i="1" dirty="0"/>
              <a:t>byl váženější než jeho bratři; jeho matka ho pojmenovala </a:t>
            </a:r>
            <a:r>
              <a:rPr lang="cs-CZ" sz="2400" i="1" dirty="0" err="1"/>
              <a:t>Jaebes</a:t>
            </a:r>
            <a:r>
              <a:rPr lang="cs-CZ" sz="2400" i="1" dirty="0"/>
              <a:t> se slovy: „Porodila jsem ho s trápením.“</a:t>
            </a:r>
            <a:r>
              <a:rPr lang="cs-CZ" sz="2400" b="1" i="1" dirty="0"/>
              <a:t> </a:t>
            </a:r>
            <a:r>
              <a:rPr lang="cs-CZ" sz="2400" i="1" dirty="0" err="1"/>
              <a:t>Jáebes</a:t>
            </a:r>
            <a:r>
              <a:rPr lang="cs-CZ" sz="2400" i="1" dirty="0"/>
              <a:t> volal k Bohu Izraele: "Požehnej mi a rozšiř mé území! Tvá ruka ať je se mnou. Učiň, ať jsem ochráněn od zlého a nejsem trápen. A Bůh splnil, oč žádal. 1 Paralipomenon 4:9 - 10 (KMS) </a:t>
            </a:r>
            <a:endParaRPr lang="cs-CZ" sz="2400" i="1" dirty="0" smtClean="0"/>
          </a:p>
          <a:p>
            <a:pPr algn="just"/>
            <a:endParaRPr lang="cs-CZ" sz="2400" i="1" dirty="0" smtClean="0"/>
          </a:p>
          <a:p>
            <a:pPr algn="just"/>
            <a:r>
              <a:rPr lang="cs-CZ" sz="2800" i="1" dirty="0" err="1" smtClean="0"/>
              <a:t>Jaebesovo</a:t>
            </a:r>
            <a:r>
              <a:rPr lang="cs-CZ" sz="2800" i="1" dirty="0" smtClean="0"/>
              <a:t> dědictví -  bylo trápení </a:t>
            </a:r>
          </a:p>
          <a:p>
            <a:pPr algn="just"/>
            <a:r>
              <a:rPr lang="cs-CZ" sz="2800" i="1" dirty="0" err="1" smtClean="0"/>
              <a:t>Jaebesova</a:t>
            </a:r>
            <a:r>
              <a:rPr lang="cs-CZ" sz="2800" i="1" dirty="0" smtClean="0"/>
              <a:t> budoucnost - mělo být trápení</a:t>
            </a:r>
          </a:p>
          <a:p>
            <a:pPr algn="just"/>
            <a:endParaRPr lang="cs-CZ" sz="2800" i="1" dirty="0" smtClean="0"/>
          </a:p>
          <a:p>
            <a:pPr algn="just"/>
            <a:r>
              <a:rPr lang="cs-CZ" sz="2800" i="1" dirty="0" smtClean="0"/>
              <a:t>Jaké je tvoje dědictví minulosti? </a:t>
            </a:r>
          </a:p>
          <a:p>
            <a:pPr lvl="1" algn="just"/>
            <a:r>
              <a:rPr lang="cs-CZ" sz="2200" dirty="0"/>
              <a:t>Máš dědictví, o které nestojíš? </a:t>
            </a:r>
            <a:endParaRPr lang="cs-CZ" sz="2200" dirty="0" smtClean="0"/>
          </a:p>
          <a:p>
            <a:pPr lvl="1" algn="just"/>
            <a:r>
              <a:rPr lang="cs-CZ" sz="2200" dirty="0"/>
              <a:t>Co způsobilo trápení ve tvém životě? </a:t>
            </a:r>
          </a:p>
          <a:p>
            <a:pPr lvl="1" algn="just"/>
            <a:r>
              <a:rPr lang="cs-CZ" sz="2200" dirty="0"/>
              <a:t>Čím jsi „neslavně“ </a:t>
            </a:r>
            <a:r>
              <a:rPr lang="cs-CZ" sz="2200" dirty="0" smtClean="0"/>
              <a:t>známý? </a:t>
            </a:r>
            <a:endParaRPr lang="cs-CZ" sz="2200" dirty="0"/>
          </a:p>
          <a:p>
            <a:pPr lvl="1" algn="just"/>
            <a:endParaRPr lang="cs-CZ" sz="2400" dirty="0"/>
          </a:p>
          <a:p>
            <a:endParaRPr lang="cs-CZ" dirty="0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388576" y="0"/>
            <a:ext cx="8596668" cy="802105"/>
          </a:xfrm>
        </p:spPr>
        <p:txBody>
          <a:bodyPr/>
          <a:lstStyle/>
          <a:p>
            <a:pPr algn="ctr"/>
            <a:r>
              <a:rPr lang="cs-CZ" dirty="0" smtClean="0"/>
              <a:t>Vliv minulosti</a:t>
            </a:r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510065">
            <a:off x="6245656" y="3238686"/>
            <a:ext cx="4342764" cy="2446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8856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7004" y="3565647"/>
            <a:ext cx="3793958" cy="329235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2955" y="0"/>
            <a:ext cx="8596668" cy="850232"/>
          </a:xfrm>
        </p:spPr>
        <p:txBody>
          <a:bodyPr/>
          <a:lstStyle/>
          <a:p>
            <a:pPr algn="ctr"/>
            <a:r>
              <a:rPr lang="cs-CZ" dirty="0" smtClean="0"/>
              <a:t>Bod obratu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4800" y="625643"/>
            <a:ext cx="9480884" cy="5191131"/>
          </a:xfrm>
        </p:spPr>
        <p:txBody>
          <a:bodyPr>
            <a:normAutofit/>
          </a:bodyPr>
          <a:lstStyle/>
          <a:p>
            <a:r>
              <a:rPr lang="cs-CZ" sz="3200" dirty="0"/>
              <a:t>m</a:t>
            </a:r>
            <a:r>
              <a:rPr lang="cs-CZ" sz="3200" dirty="0" smtClean="0"/>
              <a:t>inulost </a:t>
            </a:r>
            <a:r>
              <a:rPr lang="cs-CZ" sz="3200" dirty="0" smtClean="0"/>
              <a:t>může předurčit tvoji </a:t>
            </a:r>
            <a:r>
              <a:rPr lang="cs-CZ" sz="3200" dirty="0" smtClean="0"/>
              <a:t>budoucnost</a:t>
            </a:r>
            <a:br>
              <a:rPr lang="cs-CZ" sz="3200" dirty="0" smtClean="0"/>
            </a:br>
            <a:r>
              <a:rPr lang="cs-CZ" sz="3200" dirty="0" smtClean="0"/>
              <a:t>    </a:t>
            </a:r>
            <a:r>
              <a:rPr lang="cs-CZ" sz="3200" dirty="0" smtClean="0"/>
              <a:t>BŮH </a:t>
            </a:r>
            <a:r>
              <a:rPr lang="cs-CZ" sz="3200" dirty="0"/>
              <a:t>JE SILNĚJŠÍ A MŮŽE </a:t>
            </a:r>
            <a:r>
              <a:rPr lang="cs-CZ" sz="3200" dirty="0" smtClean="0"/>
              <a:t>JI </a:t>
            </a:r>
            <a:r>
              <a:rPr lang="cs-CZ" sz="3200" dirty="0" smtClean="0"/>
              <a:t>ZMĚNIT</a:t>
            </a:r>
            <a:endParaRPr lang="cs-CZ" sz="3200" dirty="0"/>
          </a:p>
          <a:p>
            <a:r>
              <a:rPr lang="cs-CZ" sz="3200" dirty="0"/>
              <a:t>b</a:t>
            </a:r>
            <a:r>
              <a:rPr lang="cs-CZ" sz="3200" dirty="0" smtClean="0"/>
              <a:t>od </a:t>
            </a:r>
            <a:r>
              <a:rPr lang="cs-CZ" sz="3200" dirty="0"/>
              <a:t>obratu začíná </a:t>
            </a:r>
            <a:r>
              <a:rPr lang="cs-CZ" sz="3200" dirty="0" smtClean="0"/>
              <a:t>u Boha</a:t>
            </a:r>
          </a:p>
          <a:p>
            <a:r>
              <a:rPr lang="cs-CZ" sz="3200" dirty="0" err="1" smtClean="0"/>
              <a:t>Jaebes</a:t>
            </a:r>
            <a:r>
              <a:rPr lang="cs-CZ" sz="3200" dirty="0" smtClean="0"/>
              <a:t> vyměnil </a:t>
            </a:r>
            <a:r>
              <a:rPr lang="cs-CZ" sz="3000" dirty="0" smtClean="0"/>
              <a:t>lidský záměr za Boží záměr</a:t>
            </a:r>
          </a:p>
          <a:p>
            <a:endParaRPr lang="cs-CZ" sz="3000" dirty="0"/>
          </a:p>
          <a:p>
            <a:pPr marL="0" indent="0">
              <a:buNone/>
            </a:pPr>
            <a:r>
              <a:rPr lang="cs-CZ" sz="3200" dirty="0" smtClean="0"/>
              <a:t>Co ty chceš vyměnit? </a:t>
            </a:r>
            <a:endParaRPr lang="cs-CZ" sz="3000" dirty="0" smtClean="0"/>
          </a:p>
        </p:txBody>
      </p:sp>
    </p:spTree>
    <p:extLst>
      <p:ext uri="{BB962C8B-B14F-4D97-AF65-F5344CB8AC3E}">
        <p14:creationId xmlns:p14="http://schemas.microsoft.com/office/powerpoint/2010/main" val="3871860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03" t="2722" r="6978" b="10987"/>
          <a:stretch/>
        </p:blipFill>
        <p:spPr>
          <a:xfrm>
            <a:off x="4502988" y="1164567"/>
            <a:ext cx="5244860" cy="3847381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304800"/>
            <a:ext cx="8596668" cy="1320800"/>
          </a:xfrm>
        </p:spPr>
        <p:txBody>
          <a:bodyPr/>
          <a:lstStyle/>
          <a:p>
            <a:pPr algn="ctr"/>
            <a:r>
              <a:rPr lang="cs-CZ" b="1" dirty="0" err="1" smtClean="0"/>
              <a:t>Jaebesova</a:t>
            </a:r>
            <a:r>
              <a:rPr lang="cs-CZ" b="1" dirty="0" smtClean="0"/>
              <a:t> modlitba 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347537"/>
            <a:ext cx="8596668" cy="4693825"/>
          </a:xfrm>
        </p:spPr>
        <p:txBody>
          <a:bodyPr>
            <a:normAutofit/>
          </a:bodyPr>
          <a:lstStyle/>
          <a:p>
            <a:pPr>
              <a:buFont typeface="+mj-lt"/>
              <a:buAutoNum type="arabicPeriod"/>
            </a:pPr>
            <a:r>
              <a:rPr lang="cs-CZ" sz="2800" dirty="0"/>
              <a:t>Požehnej mi</a:t>
            </a:r>
          </a:p>
          <a:p>
            <a:pPr>
              <a:buFont typeface="+mj-lt"/>
              <a:buAutoNum type="arabicPeriod"/>
            </a:pPr>
            <a:r>
              <a:rPr lang="cs-CZ" sz="2800" dirty="0"/>
              <a:t>Rozšiř </a:t>
            </a:r>
            <a:r>
              <a:rPr lang="cs-CZ" sz="2800" dirty="0" smtClean="0"/>
              <a:t>moje území</a:t>
            </a:r>
            <a:endParaRPr lang="cs-CZ" sz="2800" dirty="0"/>
          </a:p>
          <a:p>
            <a:pPr>
              <a:buFont typeface="+mj-lt"/>
              <a:buAutoNum type="arabicPeriod"/>
            </a:pPr>
            <a:r>
              <a:rPr lang="cs-CZ" sz="2800" dirty="0" smtClean="0"/>
              <a:t>Tvoje ruka ať je se mnou</a:t>
            </a:r>
            <a:endParaRPr lang="cs-CZ" sz="2800" dirty="0"/>
          </a:p>
          <a:p>
            <a:pPr>
              <a:buFont typeface="+mj-lt"/>
              <a:buAutoNum type="arabicPeriod"/>
            </a:pPr>
            <a:r>
              <a:rPr lang="cs-CZ" sz="2800" dirty="0"/>
              <a:t>Zbav mě trápení</a:t>
            </a:r>
          </a:p>
          <a:p>
            <a:pPr marL="0" indent="0">
              <a:buNone/>
            </a:pPr>
            <a:endParaRPr lang="cs-CZ" sz="2800" dirty="0" smtClean="0"/>
          </a:p>
          <a:p>
            <a:pPr marL="0" indent="0">
              <a:buNone/>
            </a:pPr>
            <a:r>
              <a:rPr lang="cs-CZ" sz="2800" dirty="0" smtClean="0"/>
              <a:t>A Bůh splnil, oč žádal.</a:t>
            </a:r>
          </a:p>
          <a:p>
            <a:pPr marL="0" indent="0">
              <a:buNone/>
            </a:pPr>
            <a:endParaRPr lang="cs-CZ" sz="2800" b="1" dirty="0"/>
          </a:p>
          <a:p>
            <a:pPr marL="0" indent="0">
              <a:buNone/>
            </a:pPr>
            <a:r>
              <a:rPr lang="cs-CZ" sz="2800" b="1" dirty="0" smtClean="0"/>
              <a:t>Udělej i ty výměnu s Bohem. </a:t>
            </a:r>
            <a:endParaRPr lang="cs-CZ" sz="2800" b="1" dirty="0"/>
          </a:p>
        </p:txBody>
      </p:sp>
    </p:spTree>
    <p:extLst>
      <p:ext uri="{BB962C8B-B14F-4D97-AF65-F5344CB8AC3E}">
        <p14:creationId xmlns:p14="http://schemas.microsoft.com/office/powerpoint/2010/main" val="3325434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Faseta">
  <a:themeElements>
    <a:clrScheme name="Fas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s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56</TotalTime>
  <Words>79</Words>
  <Application>Microsoft Macintosh PowerPoint</Application>
  <PresentationFormat>Širokoúhlá obrazovka</PresentationFormat>
  <Paragraphs>27</Paragraphs>
  <Slides>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8" baseType="lpstr">
      <vt:lpstr>Arial</vt:lpstr>
      <vt:lpstr>Trebuchet MS</vt:lpstr>
      <vt:lpstr>Wingdings 3</vt:lpstr>
      <vt:lpstr>Faseta</vt:lpstr>
      <vt:lpstr>Modlitba, která změní tvoji budoucnost</vt:lpstr>
      <vt:lpstr>Vliv minulosti</vt:lpstr>
      <vt:lpstr>Bod obratu</vt:lpstr>
      <vt:lpstr>Jaebesova modlitba  </vt:lpstr>
    </vt:vector>
  </TitlesOfParts>
  <Company/>
  <LinksUpToDate>false</LinksUpToDate>
  <SharedDoc>false</SharedDoc>
  <HyperlinksChanged>false</HyperlinksChanged>
  <AppVersion>15.0031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Modlitba, která změní tvoji budoucnost</dc:title>
  <dc:creator>Viktor Baláž</dc:creator>
  <cp:lastModifiedBy>Jirka Pospíšil</cp:lastModifiedBy>
  <cp:revision>12</cp:revision>
  <dcterms:created xsi:type="dcterms:W3CDTF">2017-01-07T20:05:24Z</dcterms:created>
  <dcterms:modified xsi:type="dcterms:W3CDTF">2017-02-26T12:01:57Z</dcterms:modified>
</cp:coreProperties>
</file>