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59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E1A-BDA7-429D-B4B3-4555526B401B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FC-376C-4E66-B6F8-869F2FE8A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E1A-BDA7-429D-B4B3-4555526B401B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FC-376C-4E66-B6F8-869F2FE8A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E1A-BDA7-429D-B4B3-4555526B401B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FC-376C-4E66-B6F8-869F2FE8A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E1A-BDA7-429D-B4B3-4555526B401B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FC-376C-4E66-B6F8-869F2FE8A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E1A-BDA7-429D-B4B3-4555526B401B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FC-376C-4E66-B6F8-869F2FE8A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E1A-BDA7-429D-B4B3-4555526B401B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FC-376C-4E66-B6F8-869F2FE8A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E1A-BDA7-429D-B4B3-4555526B401B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FC-376C-4E66-B6F8-869F2FE8A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E1A-BDA7-429D-B4B3-4555526B401B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FC-376C-4E66-B6F8-869F2FE8A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E1A-BDA7-429D-B4B3-4555526B401B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FC-376C-4E66-B6F8-869F2FE8A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E1A-BDA7-429D-B4B3-4555526B401B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FC-376C-4E66-B6F8-869F2FE8A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6E1A-BDA7-429D-B4B3-4555526B401B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07FC-376C-4E66-B6F8-869F2FE8A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6E1A-BDA7-429D-B4B3-4555526B401B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E07FC-376C-4E66-B6F8-869F2FE8A3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ub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5494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541463"/>
          </a:xfrm>
        </p:spPr>
        <p:txBody>
          <a:bodyPr>
            <a:normAutofit/>
          </a:bodyPr>
          <a:lstStyle/>
          <a:p>
            <a:r>
              <a:rPr lang="cs-CZ" sz="7200" dirty="0" smtClean="0">
                <a:latin typeface="Baskerville Old Face" pitchFamily="18" charset="0"/>
              </a:rPr>
              <a:t>Moudrost</a:t>
            </a:r>
            <a:endParaRPr lang="en-US" sz="7200" dirty="0"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1643050"/>
            <a:ext cx="6400800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Moudrost je dražší než rubíny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Přísloví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8:11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18"/>
            <a:ext cx="8229600" cy="1143000"/>
          </a:xfrm>
        </p:spPr>
        <p:txBody>
          <a:bodyPr/>
          <a:lstStyle/>
          <a:p>
            <a:r>
              <a:rPr lang="en-GB" dirty="0" err="1" smtClean="0"/>
              <a:t>Moudrost</a:t>
            </a:r>
            <a:r>
              <a:rPr lang="en-GB" dirty="0" smtClean="0"/>
              <a:t> </a:t>
            </a:r>
            <a:r>
              <a:rPr lang="en-GB" dirty="0" err="1" smtClean="0"/>
              <a:t>sv</a:t>
            </a:r>
            <a:r>
              <a:rPr lang="cs-CZ" dirty="0"/>
              <a:t>ě</a:t>
            </a:r>
            <a:r>
              <a:rPr lang="en-GB" dirty="0" err="1" smtClean="0"/>
              <a:t>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r>
              <a:rPr lang="en-GB" dirty="0" err="1" smtClean="0"/>
              <a:t>Starej</a:t>
            </a:r>
            <a:r>
              <a:rPr lang="en-GB" dirty="0" smtClean="0"/>
              <a:t> se s</a:t>
            </a:r>
            <a:r>
              <a:rPr lang="cs-CZ" dirty="0" smtClean="0"/>
              <a:t>á</a:t>
            </a:r>
            <a:r>
              <a:rPr lang="en-GB" dirty="0" smtClean="0"/>
              <a:t>m o </a:t>
            </a:r>
            <a:r>
              <a:rPr lang="en-GB" dirty="0" err="1" smtClean="0"/>
              <a:t>sebe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dirty="0" err="1" smtClean="0"/>
              <a:t>Finan</a:t>
            </a:r>
            <a:r>
              <a:rPr lang="cs-CZ" dirty="0" smtClean="0"/>
              <a:t>č</a:t>
            </a:r>
            <a:r>
              <a:rPr lang="en-GB" dirty="0" smtClean="0"/>
              <a:t>n</a:t>
            </a:r>
            <a:r>
              <a:rPr lang="cs-CZ" dirty="0" smtClean="0"/>
              <a:t>ě</a:t>
            </a:r>
            <a:r>
              <a:rPr lang="en-GB" dirty="0" smtClean="0"/>
              <a:t> se </a:t>
            </a:r>
            <a:r>
              <a:rPr lang="en-GB" dirty="0" err="1" smtClean="0"/>
              <a:t>zajist</a:t>
            </a:r>
            <a:r>
              <a:rPr lang="cs-CZ" dirty="0" smtClean="0"/>
              <a:t>í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cs-CZ" dirty="0" smtClean="0"/>
              <a:t>Získej, co můžeš jakýmkoliv způsobem</a:t>
            </a:r>
            <a:endParaRPr lang="en-GB" dirty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Je smůla, když tě přistihnou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ukas 12 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577900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Moudrost světa – duchovní moudrost</a:t>
            </a:r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Kdo chodívá s moudrými, stane se moudrým... 		Přísloví 13:20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wi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6477000" cy="431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Nehemjáš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Řeší svůj vztah s Bohem a vztah svého národa s Bohem</a:t>
            </a:r>
            <a:endParaRPr lang="en-GB" dirty="0" smtClean="0"/>
          </a:p>
          <a:p>
            <a:endParaRPr lang="en-GB" dirty="0"/>
          </a:p>
          <a:p>
            <a:r>
              <a:rPr lang="cs-CZ" dirty="0" smtClean="0"/>
              <a:t>Dívá se a přemšlí před tím, než mluví</a:t>
            </a:r>
            <a:endParaRPr lang="en-GB" dirty="0" smtClean="0"/>
          </a:p>
          <a:p>
            <a:endParaRPr lang="en-GB" dirty="0"/>
          </a:p>
          <a:p>
            <a:r>
              <a:rPr lang="cs-CZ" dirty="0" smtClean="0"/>
              <a:t>Vzdává Bohu chválu</a:t>
            </a:r>
            <a:endParaRPr lang="en-GB" dirty="0" smtClean="0"/>
          </a:p>
          <a:p>
            <a:endParaRPr lang="en-GB" dirty="0"/>
          </a:p>
          <a:p>
            <a:r>
              <a:rPr lang="cs-CZ" dirty="0" smtClean="0"/>
              <a:t>Povbuzuje slabé, napomíná ty, kteří jednají špatně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erence_poster_hi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62000"/>
            <a:ext cx="8125968" cy="6096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2910" y="428604"/>
            <a:ext cx="8072494" cy="18573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Nehemjášův klíčový princip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Jednal jsem jinak, protože ctím Pána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se z toho můžu naučit</a:t>
            </a:r>
            <a:r>
              <a:rPr lang="en-GB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Bázeň před Pánem je počátkem moudrosti</a:t>
            </a:r>
            <a:endParaRPr lang="en-GB" dirty="0" smtClean="0"/>
          </a:p>
          <a:p>
            <a:endParaRPr lang="en-GB" dirty="0"/>
          </a:p>
          <a:p>
            <a:r>
              <a:rPr lang="cs-CZ" dirty="0" smtClean="0"/>
              <a:t>Choď s moudrými</a:t>
            </a:r>
            <a:endParaRPr lang="en-GB" dirty="0" smtClean="0"/>
          </a:p>
          <a:p>
            <a:endParaRPr lang="en-GB" dirty="0"/>
          </a:p>
          <a:p>
            <a:r>
              <a:rPr lang="cs-CZ" dirty="0" smtClean="0"/>
              <a:t>Buduj svůj vztah s Bohem</a:t>
            </a:r>
            <a:endParaRPr lang="en-GB" dirty="0" smtClean="0"/>
          </a:p>
          <a:p>
            <a:endParaRPr lang="en-GB" dirty="0"/>
          </a:p>
          <a:p>
            <a:r>
              <a:rPr lang="cs-CZ" dirty="0" smtClean="0"/>
              <a:t>Pros o moudrost a vzdávej chválu Bohu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7859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Schází-li někomu z vás moudrost, ať žádá Boha, a ten mu ji dá – je přece štědrý ke všem a bez výhrad!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i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3" y="2212800"/>
            <a:ext cx="7715305" cy="46452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150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Moudrost</vt:lpstr>
      <vt:lpstr>Moudrost světa</vt:lpstr>
      <vt:lpstr>Moudrost světa – duchovní moudrost </vt:lpstr>
      <vt:lpstr>Kdo chodívá s moudrými, stane se moudrým...   Přísloví 13:20 </vt:lpstr>
      <vt:lpstr>Nehemjáš</vt:lpstr>
      <vt:lpstr>Nehemjášův klíčový princip</vt:lpstr>
      <vt:lpstr>Co se z toho můžu naučit?</vt:lpstr>
      <vt:lpstr>Schází-li někomu z vás moudrost, ať žádá Boha, a ten mu ji dá – je přece štědrý ke všem a bez výhrad!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Wisdom</dc:title>
  <dc:creator>Jonathan</dc:creator>
  <cp:lastModifiedBy>Jonathan</cp:lastModifiedBy>
  <cp:revision>9</cp:revision>
  <dcterms:created xsi:type="dcterms:W3CDTF">2017-03-04T22:51:44Z</dcterms:created>
  <dcterms:modified xsi:type="dcterms:W3CDTF">2017-03-05T08:21:20Z</dcterms:modified>
</cp:coreProperties>
</file>