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68" r:id="rId4"/>
    <p:sldId id="269" r:id="rId5"/>
    <p:sldId id="270" r:id="rId6"/>
    <p:sldId id="271" r:id="rId7"/>
    <p:sldId id="275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0AF57-DF84-4441-8684-1B0920485579}" type="datetimeFigureOut">
              <a:rPr lang="cs-CZ" smtClean="0"/>
              <a:pPr/>
              <a:t>22. 4. 2017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86FE-B03F-4E8E-8BB4-D0D3CBCBA0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ved=0ahUKEwj65Jj5g7nTAhUJ1RQKHfrzBsgQjRwIBw&amp;url=http://svetlojelaska.blog.cz/1011/dvanact-pribehu-kapka-vody&amp;psig=AFQjCNGRs-s9ZMbWCq9zVYflTKNfGFHZog&amp;ust=1492983723715347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ved=0ahUKEwj65Jj5g7nTAhUJ1RQKHfrzBsgQjRwIBw&amp;url=http://svetlojelaska.blog.cz/1011/dvanact-pribehu-kapka-vody&amp;psig=AFQjCNGRs-s9ZMbWCq9zVYflTKNfGFHZog&amp;ust=1492983723715347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url?sa=i&amp;rct=j&amp;q=&amp;esrc=s&amp;source=images&amp;cd=&amp;cad=rja&amp;uact=8&amp;ved=0ahUKEwji14y6hLnTAhVDkRQKHWGyDwEQjRwIBw&amp;url=http://www.symboly-a-znaky.estranky.cz/clanky/krestanstvi/krize.html&amp;psig=AFQjCNH3JrZpVE-SrGwfkjj0VDysa9X4ug&amp;ust=149298380865878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z/url?sa=i&amp;rct=j&amp;q=&amp;esrc=s&amp;source=images&amp;cd=&amp;cad=rja&amp;uact=8&amp;ved=0ahUKEwjn0tPHhbnTAhVKcRQKHcnMCZcQjRwIBw&amp;url=https://www.posters.cz/sklenene-obrazy/more-stopy-v-pisku-v27094&amp;psig=AFQjCNFxc1BgmE0zAu4Lgs9ycaG7bZtukA&amp;ust=1492984156746332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hyperlink" Target="https://www.google.cz/url?sa=i&amp;rct=j&amp;q=&amp;esrc=s&amp;source=images&amp;cd=&amp;cad=rja&amp;uact=8&amp;ved=0ahUKEwjoyZzehbnTAhWDaxQKHR8HBtwQjRwIBw&amp;url=https://pixabay.com/cs/photos/stopy%20v%20p%C3%ADsku/&amp;psig=AFQjCNFxc1BgmE0zAu4Lgs9ycaG7bZtukA&amp;ust=149298415674633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200800" cy="2448272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Boží intervence</a:t>
            </a: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6000" dirty="0" smtClean="0"/>
              <a:t>   </a:t>
            </a:r>
            <a:r>
              <a:rPr lang="cs-CZ" sz="6000" b="1" dirty="0" smtClean="0"/>
              <a:t>... Bůh na tvé straně</a:t>
            </a:r>
            <a:endParaRPr lang="cs-CZ" sz="6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339752" y="5487615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AC Bučovice, </a:t>
            </a:r>
            <a:r>
              <a:rPr lang="cs-CZ" sz="2400" b="1" dirty="0" smtClean="0"/>
              <a:t>23.4.2017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Výsledek obrázku pro kapk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0713" y="188640"/>
            <a:ext cx="3451447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323528" y="3140968"/>
            <a:ext cx="3312368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138699"/>
            <a:ext cx="7200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Když dva dělají totéž, není to totéž!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Nezůstaň u svých vlastních přání, která ti Bůh má vyplnit, poznej, jaká jsou jeho přání a zkus je plnit!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Máme </a:t>
            </a:r>
            <a:r>
              <a:rPr lang="cs-CZ" sz="2400" b="1" dirty="0" smtClean="0"/>
              <a:t>umírat</a:t>
            </a:r>
            <a:r>
              <a:rPr lang="cs-CZ" sz="2400" dirty="0" smtClean="0"/>
              <a:t> pro Ježíše – rozhodně máme začít ve svých představách. To co známe teoreticky – začít uplatňovat. (bez podmínek: …až…, …pokud…, …když…) </a:t>
            </a:r>
            <a:r>
              <a:rPr lang="cs-CZ" sz="2400" b="1" dirty="0" smtClean="0"/>
              <a:t>řekni: Bože já ti věřím!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Nejste povinni zalíbit se všem a nesmí nás nijak zneklidňovat, že nás ten a ten nemá v oblibě. Žijme život, který naplánoval Bůh!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467544" y="6053226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Boží intervence</a:t>
            </a:r>
            <a:r>
              <a:rPr lang="cs-CZ" sz="2000" dirty="0" smtClean="0"/>
              <a:t>     </a:t>
            </a:r>
            <a:r>
              <a:rPr lang="cs-CZ" sz="2000" b="1" dirty="0" smtClean="0"/>
              <a:t>... Bůh na tvé straně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Výsledek obrázku pro kapk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797152"/>
            <a:ext cx="2300965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611560" y="1556792"/>
            <a:ext cx="6912768" cy="23762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1628800"/>
            <a:ext cx="7200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400" dirty="0" smtClean="0"/>
              <a:t>Boží zásahy do tohoto světa, do lidských životů, růst Božího království okolnostem navzdory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Bůh a jeho plány a jeho projekty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467544" y="6053226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Boží intervence</a:t>
            </a:r>
            <a:r>
              <a:rPr lang="cs-CZ" sz="2000" dirty="0" smtClean="0"/>
              <a:t>     </a:t>
            </a:r>
            <a:r>
              <a:rPr lang="cs-CZ" sz="2000" b="1" dirty="0" smtClean="0"/>
              <a:t>... Bůh na tvé straně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39552" y="1412776"/>
            <a:ext cx="8064896" cy="273630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1628801"/>
            <a:ext cx="7200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400" dirty="0" smtClean="0"/>
              <a:t>Bůh je větší, než my dokážeme posoudit a očekávat…</a:t>
            </a:r>
          </a:p>
          <a:p>
            <a:endParaRPr lang="cs-CZ" sz="2400" dirty="0" smtClean="0"/>
          </a:p>
          <a:p>
            <a:r>
              <a:rPr lang="cs-CZ" sz="2400" dirty="0" smtClean="0"/>
              <a:t>1 </a:t>
            </a:r>
            <a:r>
              <a:rPr lang="cs-CZ" sz="2400" dirty="0" err="1" smtClean="0"/>
              <a:t>Korintskym</a:t>
            </a:r>
            <a:r>
              <a:rPr lang="cs-CZ" sz="2400" dirty="0" smtClean="0"/>
              <a:t> 2,9. 9 Ale jak je psáno: ‚Co oko nevidělo a ucho neslyšelo, co ani člověku na mysl nepřišlo, připravil Bůh těm, kdo ho milují.'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467544" y="6053226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Boží intervence</a:t>
            </a:r>
            <a:r>
              <a:rPr lang="cs-CZ" sz="2000" dirty="0" smtClean="0"/>
              <a:t>     </a:t>
            </a:r>
            <a:r>
              <a:rPr lang="cs-CZ" sz="2000" b="1" dirty="0" smtClean="0"/>
              <a:t>... Bůh na tvé straně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890139"/>
            <a:ext cx="7200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400" dirty="0" smtClean="0"/>
              <a:t>Na počátku naší spolupráce s Bohem můžou být naše přání a potřeby. </a:t>
            </a:r>
            <a:r>
              <a:rPr lang="cs-CZ" sz="2400" b="1" dirty="0" smtClean="0"/>
              <a:t>Nemělo by tomu tak být „navěky“.</a:t>
            </a:r>
          </a:p>
          <a:p>
            <a:endParaRPr lang="cs-CZ" sz="2400" dirty="0" smtClean="0"/>
          </a:p>
          <a:p>
            <a:r>
              <a:rPr lang="cs-CZ" sz="2400" dirty="0" smtClean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Saul</a:t>
            </a:r>
            <a:r>
              <a:rPr lang="cs-CZ" sz="2400" dirty="0" smtClean="0"/>
              <a:t> a ztracené oslice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b="1" dirty="0" err="1" smtClean="0"/>
              <a:t>Natanael</a:t>
            </a:r>
            <a:r>
              <a:rPr lang="cs-CZ" sz="2400" dirty="0" smtClean="0"/>
              <a:t> a ztracené iluze (o lidech z </a:t>
            </a:r>
            <a:r>
              <a:rPr lang="cs-CZ" sz="2400" dirty="0" err="1" smtClean="0"/>
              <a:t>Nazareta</a:t>
            </a:r>
            <a:r>
              <a:rPr lang="cs-CZ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b="1" dirty="0" err="1" smtClean="0"/>
              <a:t>Channa</a:t>
            </a:r>
            <a:r>
              <a:rPr lang="cs-CZ" sz="2400" dirty="0" smtClean="0"/>
              <a:t> a její touha mít dítě (Samuela)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467544" y="6053226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Boží intervence</a:t>
            </a:r>
            <a:r>
              <a:rPr lang="cs-CZ" sz="2000" dirty="0" smtClean="0"/>
              <a:t>     </a:t>
            </a:r>
            <a:r>
              <a:rPr lang="cs-CZ" sz="2000" b="1" dirty="0" smtClean="0"/>
              <a:t>... Bůh na tvé straně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39552" y="1412776"/>
            <a:ext cx="8064896" cy="27363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1444136"/>
            <a:ext cx="7200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400" dirty="0" smtClean="0"/>
              <a:t>Za problémy čekej vítězství a výhru, B má moc proměnit naše minus v plus!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dirty="0" smtClean="0"/>
              <a:t>… a byl večer a bylo jitro den první (po sobotě)…</a:t>
            </a:r>
          </a:p>
          <a:p>
            <a:r>
              <a:rPr lang="cs-CZ" sz="2400" dirty="0" smtClean="0"/>
              <a:t>Bůh </a:t>
            </a:r>
            <a:r>
              <a:rPr lang="cs-CZ" sz="2400" b="1" dirty="0" smtClean="0"/>
              <a:t>za tmou už plánoval světlo</a:t>
            </a:r>
            <a:r>
              <a:rPr lang="cs-CZ" sz="2400" dirty="0" smtClean="0"/>
              <a:t>, v době </a:t>
            </a:r>
            <a:r>
              <a:rPr lang="cs-CZ" sz="2400" b="1" dirty="0" smtClean="0"/>
              <a:t>smrti</a:t>
            </a:r>
            <a:r>
              <a:rPr lang="cs-CZ" sz="2400" dirty="0" smtClean="0"/>
              <a:t> (Jež.) už plánoval jeho </a:t>
            </a:r>
            <a:r>
              <a:rPr lang="cs-CZ" sz="2400" b="1" dirty="0" smtClean="0"/>
              <a:t>vzkříšení</a:t>
            </a:r>
            <a:r>
              <a:rPr lang="cs-CZ" sz="2400" dirty="0" smtClean="0"/>
              <a:t>!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467544" y="6053226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Boží intervence</a:t>
            </a:r>
            <a:r>
              <a:rPr lang="cs-CZ" sz="2000" dirty="0" smtClean="0"/>
              <a:t>     </a:t>
            </a:r>
            <a:r>
              <a:rPr lang="cs-CZ" sz="2000" b="1" dirty="0" smtClean="0"/>
              <a:t>... Bůh na tvé straně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365104"/>
            <a:ext cx="1066800" cy="1905000"/>
          </a:xfrm>
          <a:prstGeom prst="rect">
            <a:avLst/>
          </a:prstGeom>
          <a:noFill/>
        </p:spPr>
      </p:pic>
      <p:pic>
        <p:nvPicPr>
          <p:cNvPr id="5126" name="Picture 6" descr="http://bigbloger.lidovky.cz/blog/18663/406257/clanok_foto_84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293096"/>
            <a:ext cx="2581275" cy="171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39552" y="1772816"/>
            <a:ext cx="7632848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1728683"/>
            <a:ext cx="7200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400" dirty="0" err="1" smtClean="0"/>
              <a:t>Oz</a:t>
            </a:r>
            <a:r>
              <a:rPr lang="cs-CZ" sz="2400" dirty="0" smtClean="0"/>
              <a:t> 11, 4 </a:t>
            </a:r>
            <a:r>
              <a:rPr lang="cs-CZ" sz="2400" b="1" dirty="0" smtClean="0"/>
              <a:t>Provázky lidskými jsem je táhl, provazy milování, byl jsem jako ti, kdo jim nadlehčují jho, když jsem se k němu nakláněl a krmil jej.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dirty="0" smtClean="0"/>
              <a:t>Bůh – rybář, chce nás vtáhnout </a:t>
            </a:r>
            <a:r>
              <a:rPr lang="cs-CZ" sz="2400" b="1" dirty="0" smtClean="0"/>
              <a:t>do věcí svého království</a:t>
            </a:r>
            <a:r>
              <a:rPr lang="cs-CZ" sz="2400" dirty="0" smtClean="0"/>
              <a:t>, my jsme často zaměření na jednotlivost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dirty="0" smtClean="0"/>
              <a:t>I </a:t>
            </a:r>
            <a:r>
              <a:rPr lang="cs-CZ" sz="2400" b="1" dirty="0" smtClean="0"/>
              <a:t>z nás </a:t>
            </a:r>
            <a:r>
              <a:rPr lang="cs-CZ" sz="2400" dirty="0" smtClean="0"/>
              <a:t>chce udělat efektivní rybáře!</a:t>
            </a:r>
          </a:p>
          <a:p>
            <a:endParaRPr lang="cs-CZ" sz="2400" dirty="0" smtClean="0"/>
          </a:p>
        </p:txBody>
      </p:sp>
      <p:sp>
        <p:nvSpPr>
          <p:cNvPr id="7" name="Obdélník 6"/>
          <p:cNvSpPr/>
          <p:nvPr/>
        </p:nvSpPr>
        <p:spPr>
          <a:xfrm>
            <a:off x="467544" y="6053226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Boží intervence</a:t>
            </a:r>
            <a:r>
              <a:rPr lang="cs-CZ" sz="2000" dirty="0" smtClean="0"/>
              <a:t>     </a:t>
            </a:r>
            <a:r>
              <a:rPr lang="cs-CZ" sz="2000" b="1" dirty="0" smtClean="0"/>
              <a:t>... Bůh na tvé straně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39552" y="3789040"/>
            <a:ext cx="7776864" cy="21602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3501008"/>
            <a:ext cx="7200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 dirty="0" smtClean="0"/>
          </a:p>
          <a:p>
            <a:r>
              <a:rPr lang="cs-CZ" sz="2400" dirty="0" err="1" smtClean="0"/>
              <a:t>Mt</a:t>
            </a:r>
            <a:r>
              <a:rPr lang="cs-CZ" sz="2400" dirty="0" smtClean="0"/>
              <a:t> 4, 18 Když procházel podél Galilejského moře, uviděl dva bratry, Šimona, zvaného Petr, a jeho bratra Ondřeje, jak vrhají síť do moře; byli totiž rybáři. 19 Řekl jim: „</a:t>
            </a:r>
            <a:r>
              <a:rPr lang="cs-CZ" sz="2400" b="1" dirty="0" smtClean="0"/>
              <a:t>Pojďte za mnou a učiním z vás rybáře lidí</a:t>
            </a:r>
            <a:r>
              <a:rPr lang="cs-CZ" sz="2400" dirty="0" smtClean="0"/>
              <a:t>.“ 20 Oni hned zanechali sítě a šli za ním.</a:t>
            </a:r>
          </a:p>
          <a:p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467544" y="6053226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Boží intervence</a:t>
            </a:r>
            <a:r>
              <a:rPr lang="cs-CZ" sz="2000" dirty="0" smtClean="0"/>
              <a:t>     </a:t>
            </a:r>
            <a:r>
              <a:rPr lang="cs-CZ" sz="2000" b="1" dirty="0" smtClean="0"/>
              <a:t>... Bůh na tvé straně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4239309" cy="339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39552" y="2780928"/>
            <a:ext cx="7560840" cy="11521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705477"/>
            <a:ext cx="7200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400" dirty="0" smtClean="0"/>
              <a:t>Často jsem soustředěni na </a:t>
            </a:r>
            <a:r>
              <a:rPr lang="cs-CZ" sz="2400" b="1" dirty="0" smtClean="0"/>
              <a:t>vzhled, oblečení, sympatie/ antipatie, splnění</a:t>
            </a:r>
            <a:r>
              <a:rPr lang="cs-CZ" sz="2400" dirty="0" smtClean="0"/>
              <a:t> přání a plánů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dirty="0" smtClean="0"/>
              <a:t>Bůh je na straně svého spravedlivého, on ve skutečnost je a bude na </a:t>
            </a:r>
            <a:r>
              <a:rPr lang="cs-CZ" sz="2400" b="1" dirty="0" smtClean="0"/>
              <a:t>„své“ straně</a:t>
            </a:r>
            <a:r>
              <a:rPr lang="cs-CZ" sz="2400" dirty="0" smtClean="0"/>
              <a:t>, na straně </a:t>
            </a:r>
            <a:r>
              <a:rPr lang="cs-CZ" sz="2400" b="1" dirty="0" smtClean="0"/>
              <a:t>své </a:t>
            </a:r>
            <a:r>
              <a:rPr lang="cs-CZ" sz="2400" dirty="0" smtClean="0"/>
              <a:t>spravedlnosti.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dirty="0" smtClean="0"/>
              <a:t>Na nás je následovat Boha v jeho způsobu práce - </a:t>
            </a:r>
            <a:r>
              <a:rPr lang="cs-CZ" sz="2400" b="1" dirty="0" smtClean="0"/>
              <a:t>Následujte mě!!!</a:t>
            </a:r>
            <a:endParaRPr lang="cs-CZ" sz="2400" dirty="0" smtClean="0"/>
          </a:p>
          <a:p>
            <a:r>
              <a:rPr lang="cs-CZ" sz="2400" dirty="0" smtClean="0"/>
              <a:t> </a:t>
            </a:r>
          </a:p>
          <a:p>
            <a:r>
              <a:rPr lang="cs-CZ" sz="2400" dirty="0" smtClean="0"/>
              <a:t>Jak se můžou naplnit něčí sny – musí se probudit!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467544" y="6053226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Boží intervence</a:t>
            </a:r>
            <a:r>
              <a:rPr lang="cs-CZ" sz="2000" dirty="0" smtClean="0"/>
              <a:t>     </a:t>
            </a:r>
            <a:r>
              <a:rPr lang="cs-CZ" sz="2000" b="1" dirty="0" smtClean="0"/>
              <a:t>... Bůh na tvé straně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611560" y="2348880"/>
            <a:ext cx="2016224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499992" y="1988840"/>
            <a:ext cx="2520280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39552" y="1628800"/>
            <a:ext cx="3312368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059832" y="1268760"/>
            <a:ext cx="4752528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116632"/>
            <a:ext cx="7200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400" dirty="0" err="1" smtClean="0"/>
              <a:t>Žd</a:t>
            </a:r>
            <a:r>
              <a:rPr lang="cs-CZ" sz="2400" dirty="0" smtClean="0"/>
              <a:t> 13,1 Bratrská láska ať trvá; 2 s láskou přijímejte i ty, kdo přicházejí odjinud .... 3 Pamatujte na vězně... 4 Manželství ať mají všichni v úctě... 5 Nedejte se vést láskou k penězům... Vždyť Bůh řekl: </a:t>
            </a:r>
            <a:r>
              <a:rPr lang="cs-CZ" sz="2400" b="1" dirty="0" smtClean="0"/>
              <a:t>‚Nikdy tě neopustím a nikdy se tě nezřeknu.‘ </a:t>
            </a:r>
          </a:p>
          <a:p>
            <a:r>
              <a:rPr lang="cs-CZ" sz="2400" dirty="0" smtClean="0"/>
              <a:t>6 Proto smíme říkat s důvěrou: ‚</a:t>
            </a:r>
            <a:r>
              <a:rPr lang="cs-CZ" sz="2400" b="1" dirty="0" smtClean="0"/>
              <a:t>Pán při mně stojí</a:t>
            </a:r>
            <a:r>
              <a:rPr lang="cs-CZ" sz="2400" dirty="0" smtClean="0"/>
              <a:t>, nebudu se bát. Co mi může udělat člověk?‘ </a:t>
            </a:r>
          </a:p>
          <a:p>
            <a:r>
              <a:rPr lang="cs-CZ" sz="2400" dirty="0" smtClean="0"/>
              <a:t>7 Mějte v paměti ty, kteří vás vedli a kázali vám slovo Boží. Myslete na to, jak dovršili svůj život, a následujte je ve víře! 8 Ježíš Kristus je tentýž včera i dnes i na věky.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467544" y="6125234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Boží intervence</a:t>
            </a:r>
            <a:r>
              <a:rPr lang="cs-CZ" sz="2000" dirty="0" smtClean="0"/>
              <a:t>     </a:t>
            </a:r>
            <a:r>
              <a:rPr lang="cs-CZ" sz="2000" b="1" dirty="0" smtClean="0"/>
              <a:t>... Bůh na tvé straně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Výsledek obrázku pro stopy v písku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005064"/>
            <a:ext cx="3168352" cy="2114501"/>
          </a:xfrm>
          <a:prstGeom prst="rect">
            <a:avLst/>
          </a:prstGeom>
          <a:noFill/>
        </p:spPr>
      </p:pic>
      <p:pic>
        <p:nvPicPr>
          <p:cNvPr id="2052" name="Picture 4" descr="Výsledek obrázku pro stopy v písku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83568" y="4005064"/>
            <a:ext cx="3719442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479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Boží intervence    ... Bůh na tvé straně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HotelPermoník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Ales</dc:creator>
  <cp:lastModifiedBy>admin</cp:lastModifiedBy>
  <cp:revision>63</cp:revision>
  <dcterms:created xsi:type="dcterms:W3CDTF">2012-06-20T13:29:47Z</dcterms:created>
  <dcterms:modified xsi:type="dcterms:W3CDTF">2017-04-22T21:53:23Z</dcterms:modified>
</cp:coreProperties>
</file>