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78323-3086-4AAC-AEC1-F6CB22C662B2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42E39-4906-420D-B632-CD5653B5FE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72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Realně</a:t>
            </a:r>
            <a:r>
              <a:rPr lang="cs-CZ" dirty="0" smtClean="0"/>
              <a:t> , někdo blízký - </a:t>
            </a:r>
            <a:r>
              <a:rPr lang="cs-CZ" dirty="0" err="1" smtClean="0"/>
              <a:t>Hrančík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42E39-4906-420D-B632-CD5653B5FEB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39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54FE-FC3D-444C-9D24-039AD89A4F67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4C74-FAE3-4082-B0FB-8472C167815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54FE-FC3D-444C-9D24-039AD89A4F67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4C74-FAE3-4082-B0FB-8472C167815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54FE-FC3D-444C-9D24-039AD89A4F67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4C74-FAE3-4082-B0FB-8472C167815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54FE-FC3D-444C-9D24-039AD89A4F67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4C74-FAE3-4082-B0FB-8472C167815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54FE-FC3D-444C-9D24-039AD89A4F67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4C74-FAE3-4082-B0FB-8472C167815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54FE-FC3D-444C-9D24-039AD89A4F67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4C74-FAE3-4082-B0FB-8472C167815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54FE-FC3D-444C-9D24-039AD89A4F67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4C74-FAE3-4082-B0FB-8472C167815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54FE-FC3D-444C-9D24-039AD89A4F67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4C74-FAE3-4082-B0FB-8472C167815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54FE-FC3D-444C-9D24-039AD89A4F67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4C74-FAE3-4082-B0FB-8472C167815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54FE-FC3D-444C-9D24-039AD89A4F67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4C74-FAE3-4082-B0FB-8472C167815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54FE-FC3D-444C-9D24-039AD89A4F67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4C74-FAE3-4082-B0FB-8472C167815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7054FE-FC3D-444C-9D24-039AD89A4F67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E24C74-FAE3-4082-B0FB-8472C167815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744415"/>
          </a:xfrm>
        </p:spPr>
        <p:txBody>
          <a:bodyPr>
            <a:normAutofit/>
          </a:bodyPr>
          <a:lstStyle/>
          <a:p>
            <a:r>
              <a:rPr lang="cs-CZ" dirty="0" smtClean="0"/>
              <a:t>Měj skvělý vzor …..kdo tě inspiruje?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2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Měj skvělý vzor …..kdo tě inspiruje?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Mám v hlavě ten správný vzor ?</a:t>
            </a:r>
          </a:p>
          <a:p>
            <a:r>
              <a:rPr lang="cs-CZ" dirty="0" smtClean="0"/>
              <a:t>Přemýšlím více jak by mě někdo mohl pomoci nebo jak já můžu někomu pomoci 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027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cs-CZ" dirty="0" smtClean="0"/>
              <a:t>Měj skvělý vzor …..kdo tě inspiruje?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5184576" cy="478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44824"/>
            <a:ext cx="2716014" cy="422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4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456384" cy="307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43815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25017"/>
            <a:ext cx="4176464" cy="307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372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je ta padesátka ?</a:t>
            </a:r>
            <a:endParaRPr lang="cs-CZ" dirty="0"/>
          </a:p>
        </p:txBody>
      </p:sp>
      <p:pic>
        <p:nvPicPr>
          <p:cNvPr id="3074" name="Picture 2" descr="D:\foto\foto\2015\hokej\P109003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716015" cy="47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foto\foto\2015\hokej\P109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42798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8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3x 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Samuel</a:t>
            </a:r>
            <a:r>
              <a:rPr lang="cs-CZ" dirty="0" smtClean="0"/>
              <a:t> - 1 Samuelova 3:9 „ Mluv, Hospodine, tvůj služebník slyší." </a:t>
            </a:r>
          </a:p>
          <a:p>
            <a:endParaRPr lang="cs-CZ" dirty="0" smtClean="0"/>
          </a:p>
          <a:p>
            <a:r>
              <a:rPr lang="cs-CZ" b="1" dirty="0" smtClean="0"/>
              <a:t>Saul</a:t>
            </a:r>
            <a:r>
              <a:rPr lang="cs-CZ" dirty="0" smtClean="0"/>
              <a:t> -1.Sam.15,22 Hle, poslouchat je lepší než obětní hod, pozorně rozvažovat je víc než tuk beranů.</a:t>
            </a:r>
          </a:p>
          <a:p>
            <a:endParaRPr lang="cs-CZ" dirty="0" smtClean="0"/>
          </a:p>
          <a:p>
            <a:r>
              <a:rPr lang="cs-CZ" b="1" dirty="0" smtClean="0"/>
              <a:t>Saul – Pavel</a:t>
            </a:r>
            <a:r>
              <a:rPr lang="cs-CZ" dirty="0" smtClean="0"/>
              <a:t>- 2.Kor.11,25 třikrát jsem byl trestán holí, jednou jsem byl kamenován, třikrát jsem s lodí ztroskotal, noc a den jsem jako trosečník strávil na širém moři.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4433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Pravidlo-PRINCIP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Moudřejší se učí z chyb druhých, </a:t>
            </a:r>
          </a:p>
          <a:p>
            <a:r>
              <a:rPr lang="cs-CZ" dirty="0" smtClean="0"/>
              <a:t>moudrý z chyb vlastních,</a:t>
            </a:r>
          </a:p>
          <a:p>
            <a:r>
              <a:rPr lang="cs-CZ" dirty="0" smtClean="0"/>
              <a:t> hlupák se nepoučí nikdy.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969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Samuel- chyba s dětmi, + věrný v malých věcech, 100% oddán Bohu, uměl naslouchat, neztratil úctu k autoritám</a:t>
            </a:r>
          </a:p>
          <a:p>
            <a:r>
              <a:rPr lang="cs-CZ" dirty="0" smtClean="0"/>
              <a:t>Saul – chybná svévole , + dal si poradit, odpustil</a:t>
            </a:r>
          </a:p>
          <a:p>
            <a:r>
              <a:rPr lang="cs-CZ" dirty="0" smtClean="0"/>
              <a:t>Pavel – tvrdý přístup, + horlivý, odvážný ,moudrý a věrný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681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Jednání opravdových služebníků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b="1" dirty="0" smtClean="0"/>
          </a:p>
          <a:p>
            <a:endParaRPr lang="cs-CZ" b="1" dirty="0"/>
          </a:p>
          <a:p>
            <a:r>
              <a:rPr lang="cs-CZ" b="1" dirty="0" smtClean="0"/>
              <a:t>Skuteční služebníci </a:t>
            </a:r>
            <a:r>
              <a:rPr lang="cs-CZ" dirty="0" smtClean="0"/>
              <a:t>se dávají k dispozici</a:t>
            </a:r>
          </a:p>
          <a:p>
            <a:r>
              <a:rPr lang="cs-CZ" b="1" dirty="0" smtClean="0"/>
              <a:t>Skuteční služebníci </a:t>
            </a:r>
            <a:r>
              <a:rPr lang="cs-CZ" dirty="0" smtClean="0"/>
              <a:t>si všímají potřeb</a:t>
            </a:r>
          </a:p>
          <a:p>
            <a:r>
              <a:rPr lang="cs-CZ" b="1" dirty="0" smtClean="0"/>
              <a:t>Skuteční služebníci </a:t>
            </a:r>
            <a:r>
              <a:rPr lang="cs-CZ" dirty="0" smtClean="0"/>
              <a:t>jsou věrní ve službě a dovedou se radovat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235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3x 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sz="4800" dirty="0" smtClean="0"/>
              <a:t>Disciplína</a:t>
            </a:r>
          </a:p>
          <a:p>
            <a:r>
              <a:rPr lang="cs-CZ" sz="4800" dirty="0" smtClean="0"/>
              <a:t>Důslednost</a:t>
            </a:r>
          </a:p>
          <a:p>
            <a:r>
              <a:rPr lang="cs-CZ" sz="4800" dirty="0" err="1" smtClean="0"/>
              <a:t>Drill</a:t>
            </a:r>
            <a:endParaRPr lang="cs-CZ" sz="4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897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</TotalTime>
  <Words>222</Words>
  <Application>Microsoft Office PowerPoint</Application>
  <PresentationFormat>Předvádění na obrazovce (4:3)</PresentationFormat>
  <Paragraphs>39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Aerodynamika</vt:lpstr>
      <vt:lpstr>Měj skvělý vzor …..kdo tě inspiruje?</vt:lpstr>
      <vt:lpstr>Měj skvělý vzor …..kdo tě inspiruje?</vt:lpstr>
      <vt:lpstr>Prezentace aplikace PowerPoint</vt:lpstr>
      <vt:lpstr>Kdo je ta padesátka ?</vt:lpstr>
      <vt:lpstr>3x S</vt:lpstr>
      <vt:lpstr>Pravidlo-PRINCIP</vt:lpstr>
      <vt:lpstr>Poučení</vt:lpstr>
      <vt:lpstr>Jednání opravdových služebníků</vt:lpstr>
      <vt:lpstr>3x D</vt:lpstr>
      <vt:lpstr>Měj skvělý vzor …..kdo tě inspiruje?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Měj skvělý vzor …..kdo tě inspiruje?</dc:title>
  <dc:creator>Bohuš</dc:creator>
  <cp:lastModifiedBy>Bohuš</cp:lastModifiedBy>
  <cp:revision>10</cp:revision>
  <dcterms:created xsi:type="dcterms:W3CDTF">2017-05-06T13:01:09Z</dcterms:created>
  <dcterms:modified xsi:type="dcterms:W3CDTF">2017-05-06T14:30:45Z</dcterms:modified>
</cp:coreProperties>
</file>