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45"/>
    <p:restoredTop sz="94692"/>
  </p:normalViewPr>
  <p:slideViewPr>
    <p:cSldViewPr snapToGrid="0" snapToObjects="1">
      <p:cViewPr varScale="1">
        <p:scale>
          <a:sx n="54" d="100"/>
          <a:sy n="54" d="100"/>
        </p:scale>
        <p:origin x="20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Exodus%202:16" TargetMode="External"/><Relationship Id="rId4" Type="http://schemas.openxmlformats.org/officeDocument/2006/relationships/hyperlink" Target="sword://CzeCSP/Exodus%202:17" TargetMode="External"/><Relationship Id="rId5" Type="http://schemas.openxmlformats.org/officeDocument/2006/relationships/hyperlink" Target="sword://CzeCSP/Exodus%202:18" TargetMode="External"/><Relationship Id="rId6" Type="http://schemas.openxmlformats.org/officeDocument/2006/relationships/hyperlink" Target="sword://CzeCSP/Exodus%202:19" TargetMode="External"/><Relationship Id="rId7" Type="http://schemas.openxmlformats.org/officeDocument/2006/relationships/hyperlink" Target="sword://CzeCSP/Exodus%202:20" TargetMode="External"/><Relationship Id="rId8" Type="http://schemas.openxmlformats.org/officeDocument/2006/relationships/hyperlink" Target="sword://CzeCSP/Exodus%202:21" TargetMode="External"/><Relationship Id="rId9" Type="http://schemas.openxmlformats.org/officeDocument/2006/relationships/hyperlink" Target="sword://CzeCSP/Exodus%202:22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Exodus%202:1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716" y="-600693"/>
            <a:ext cx="5462337" cy="794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9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Aplikace</a:t>
            </a:r>
            <a:r>
              <a:rPr lang="cs-CZ" sz="3200" b="1" u="sng" dirty="0" smtClean="0"/>
              <a:t>:</a:t>
            </a:r>
          </a:p>
          <a:p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rozhodni </a:t>
            </a:r>
            <a:r>
              <a:rPr lang="cs-CZ" sz="3200" dirty="0"/>
              <a:t>se zaměřit více na druhé než na </a:t>
            </a:r>
            <a:r>
              <a:rPr lang="cs-CZ" sz="3200" dirty="0" smtClean="0"/>
              <a:t>sebe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uvědom </a:t>
            </a:r>
            <a:r>
              <a:rPr lang="cs-CZ" sz="3200" dirty="0"/>
              <a:t>si 3 věci pro záchranu </a:t>
            </a:r>
            <a:r>
              <a:rPr lang="cs-CZ" sz="3200" dirty="0" smtClean="0"/>
              <a:t>člověka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Mojžíš </a:t>
            </a:r>
            <a:r>
              <a:rPr lang="cs-CZ" sz="3200" dirty="0"/>
              <a:t>byl výjimečný – i Ty jsi výjimečný – v Božích rukou jsi víc, než si </a:t>
            </a:r>
            <a:r>
              <a:rPr lang="cs-CZ" sz="3200" dirty="0" smtClean="0"/>
              <a:t>myslíš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S</a:t>
            </a:r>
            <a:r>
              <a:rPr lang="cs-CZ" sz="3200" dirty="0"/>
              <a:t> druhými můžeš udělat více než sám – synergie</a:t>
            </a:r>
          </a:p>
        </p:txBody>
      </p:sp>
    </p:spTree>
    <p:extLst>
      <p:ext uri="{BB962C8B-B14F-4D97-AF65-F5344CB8AC3E}">
        <p14:creationId xmlns:p14="http://schemas.microsoft.com/office/powerpoint/2010/main" val="277949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/>
          <a:lstStyle/>
          <a:p>
            <a:pPr algn="ctr"/>
            <a:r>
              <a:rPr lang="cs-CZ" cap="small" dirty="0">
                <a:effectLst/>
              </a:rPr>
              <a:t>Nejsi na světě sám</a:t>
            </a:r>
            <a:r>
              <a:rPr lang="cs-CZ" b="1" cap="small" dirty="0" smtClean="0">
                <a:effectLst/>
              </a:rPr>
              <a:t>…</a:t>
            </a:r>
            <a:br>
              <a:rPr lang="cs-CZ" b="1" cap="small" dirty="0" smtClean="0">
                <a:effectLst/>
              </a:rPr>
            </a:br>
            <a:r>
              <a:rPr lang="cs-CZ" sz="6600" cap="small" dirty="0" smtClean="0">
                <a:effectLst/>
              </a:rPr>
              <a:t>zaměření na druhé</a:t>
            </a:r>
            <a:br>
              <a:rPr lang="cs-CZ" sz="6600" cap="small" dirty="0" smtClean="0">
                <a:effectLst/>
              </a:rPr>
            </a:br>
            <a:r>
              <a:rPr lang="cs-CZ" sz="6600" cap="small" dirty="0" smtClean="0">
                <a:effectLst/>
              </a:rPr>
              <a:t>síla </a:t>
            </a:r>
            <a:r>
              <a:rPr lang="cs-CZ" sz="6600" cap="small" dirty="0">
                <a:effectLst/>
              </a:rPr>
              <a:t>spolupráce, synergie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je ochotná sloužit </a:t>
            </a:r>
            <a:r>
              <a:rPr lang="cs-CZ" sz="4400" dirty="0" smtClean="0"/>
              <a:t>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30" y="3244927"/>
            <a:ext cx="90236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OCHOTA </a:t>
            </a:r>
            <a:r>
              <a:rPr lang="cs-CZ" sz="4400" dirty="0"/>
              <a:t>znamená udělat víc, </a:t>
            </a:r>
            <a:br>
              <a:rPr lang="cs-CZ" sz="4400" dirty="0"/>
            </a:br>
            <a:r>
              <a:rPr lang="cs-CZ" sz="4400" dirty="0"/>
              <a:t>než musím, než jsem povinen </a:t>
            </a:r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40749"/>
            <a:ext cx="116764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Exodus 2:</a:t>
            </a:r>
            <a:r>
              <a:rPr lang="cs-CZ" sz="3200" u="sng" dirty="0">
                <a:hlinkClick r:id="rId2" action="ppaction://hlinkfile"/>
              </a:rPr>
              <a:t>15</a:t>
            </a:r>
            <a:r>
              <a:rPr lang="cs-CZ" sz="3200" dirty="0"/>
              <a:t>  Když farao o té věci uslyšel, chtěl Mojžíše zabít. Mojžíš však před faraonem utekl a pobýval v midjánské zemi, usadil se u jedné studny. </a:t>
            </a:r>
            <a:r>
              <a:rPr lang="cs-CZ" sz="3200" u="sng" dirty="0">
                <a:hlinkClick r:id="rId3" action="ppaction://hlinkfile"/>
              </a:rPr>
              <a:t>16</a:t>
            </a:r>
            <a:r>
              <a:rPr lang="cs-CZ" sz="3200" dirty="0"/>
              <a:t>  Midjánský kněz měl sedm dcer. Ty přišly, čerpaly vodu a naplnily napajedla, aby napojily ovce svého otce. </a:t>
            </a:r>
            <a:r>
              <a:rPr lang="cs-CZ" sz="3200" u="sng" dirty="0">
                <a:hlinkClick r:id="rId4" action="ppaction://hlinkfile"/>
              </a:rPr>
              <a:t>17</a:t>
            </a:r>
            <a:r>
              <a:rPr lang="cs-CZ" sz="3200" dirty="0"/>
              <a:t>  Tu přišli pastýři a vyháněli je. Mojžíš vstal, pomohl jim a napojil ovce. </a:t>
            </a:r>
            <a:r>
              <a:rPr lang="cs-CZ" sz="3200" u="sng" dirty="0">
                <a:hlinkClick r:id="rId5" action="ppaction://hlinkfile"/>
              </a:rPr>
              <a:t>18</a:t>
            </a:r>
            <a:r>
              <a:rPr lang="cs-CZ" sz="3200" dirty="0"/>
              <a:t>  Když přišly ke svému otci Reúelovi, zeptal se: Proč jste dnes přišly tak brzy? </a:t>
            </a:r>
            <a:r>
              <a:rPr lang="cs-CZ" sz="3200" u="sng" dirty="0">
                <a:hlinkClick r:id="rId6" action="ppaction://hlinkfile"/>
              </a:rPr>
              <a:t>19</a:t>
            </a:r>
            <a:r>
              <a:rPr lang="cs-CZ" sz="3200" dirty="0"/>
              <a:t>  Odpověděly: Nějaký Egypťan nás vysvobodil od pastýřů a také nám ochotně načerpal vodu a napojil ovce. </a:t>
            </a:r>
            <a:r>
              <a:rPr lang="cs-CZ" sz="3200" u="sng" dirty="0">
                <a:hlinkClick r:id="rId7" action="ppaction://hlinkfile"/>
              </a:rPr>
              <a:t>20</a:t>
            </a:r>
            <a:r>
              <a:rPr lang="cs-CZ" sz="3200" dirty="0"/>
              <a:t>  Nato se zeptal svých dcer: A kde je? Proč jenom jste tam toho muže zanechaly? Zavolejte ho, ať pojí chléb. </a:t>
            </a:r>
            <a:r>
              <a:rPr lang="cs-CZ" sz="3200" u="sng" dirty="0">
                <a:hlinkClick r:id="rId8" action="ppaction://hlinkfile"/>
              </a:rPr>
              <a:t>21</a:t>
            </a:r>
            <a:r>
              <a:rPr lang="cs-CZ" sz="3200" dirty="0"/>
              <a:t>  Mojžíš byl ochoten u toho muže zůstat a on dal Mojžíšovi svou dceru Siporu za manželku. </a:t>
            </a:r>
            <a:r>
              <a:rPr lang="cs-CZ" sz="3200" u="sng" dirty="0">
                <a:hlinkClick r:id="rId9" action="ppaction://hlinkfile"/>
              </a:rPr>
              <a:t>22</a:t>
            </a:r>
            <a:r>
              <a:rPr lang="cs-CZ" sz="3200" dirty="0"/>
              <a:t>  Ta porodila syna a Mojžíš mu dal jméno Geršóm, neboť řekl: Byl jsem hostem v cizí zemi.</a:t>
            </a:r>
          </a:p>
        </p:txBody>
      </p:sp>
    </p:spTree>
    <p:extLst>
      <p:ext uri="{BB962C8B-B14F-4D97-AF65-F5344CB8AC3E}">
        <p14:creationId xmlns:p14="http://schemas.microsoft.com/office/powerpoint/2010/main" val="950154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u="sng" dirty="0" smtClean="0"/>
              <a:t>Jak tu být pro druhé </a:t>
            </a:r>
            <a:r>
              <a:rPr lang="mr-IN" sz="3200" u="sng" dirty="0" smtClean="0"/>
              <a:t>–</a:t>
            </a:r>
            <a:r>
              <a:rPr lang="cs-CZ" sz="3200" u="sng" dirty="0" smtClean="0"/>
              <a:t> být dobrým učedníkem?</a:t>
            </a:r>
            <a:endParaRPr lang="cs-CZ" sz="3200" u="sng" dirty="0" smtClean="0"/>
          </a:p>
          <a:p>
            <a:pPr lvl="0"/>
            <a:r>
              <a:rPr lang="cs-CZ" sz="3200" dirty="0" smtClean="0"/>
              <a:t>1) žij </a:t>
            </a:r>
            <a:r>
              <a:rPr lang="cs-CZ" sz="3200" dirty="0"/>
              <a:t>normální </a:t>
            </a:r>
            <a:r>
              <a:rPr lang="cs-CZ" sz="3200" dirty="0" smtClean="0"/>
              <a:t>život</a:t>
            </a:r>
            <a:endParaRPr lang="cs-CZ" sz="3200" dirty="0"/>
          </a:p>
          <a:p>
            <a:r>
              <a:rPr lang="cs-CZ" sz="3200" dirty="0" smtClean="0"/>
              <a:t>2) náhoda </a:t>
            </a:r>
            <a:r>
              <a:rPr lang="cs-CZ" sz="3200" dirty="0" err="1"/>
              <a:t>x</a:t>
            </a:r>
            <a:r>
              <a:rPr lang="cs-CZ" sz="3200" dirty="0"/>
              <a:t> Boží </a:t>
            </a:r>
            <a:r>
              <a:rPr lang="cs-CZ" sz="3200" dirty="0" smtClean="0"/>
              <a:t>řízení</a:t>
            </a:r>
          </a:p>
          <a:p>
            <a:r>
              <a:rPr lang="cs-CZ" sz="3200" dirty="0" smtClean="0"/>
              <a:t>3) přijde konflikt</a:t>
            </a:r>
          </a:p>
          <a:p>
            <a:r>
              <a:rPr lang="cs-CZ" sz="3200" dirty="0" smtClean="0"/>
              <a:t>           </a:t>
            </a:r>
            <a:r>
              <a:rPr lang="cs-CZ" sz="3200" b="1" dirty="0" smtClean="0"/>
              <a:t>3 </a:t>
            </a:r>
            <a:r>
              <a:rPr lang="cs-CZ" sz="3200" b="1" dirty="0"/>
              <a:t>věci pro záchranu člověka</a:t>
            </a:r>
            <a:r>
              <a:rPr lang="cs-CZ" sz="3200" dirty="0" smtClean="0"/>
              <a:t>:</a:t>
            </a:r>
          </a:p>
          <a:p>
            <a:r>
              <a:rPr lang="cs-CZ" sz="3200" dirty="0" smtClean="0"/>
              <a:t>         a</a:t>
            </a:r>
            <a:r>
              <a:rPr lang="cs-CZ" sz="3200" dirty="0"/>
              <a:t>) vysvobodit od nepřátel – vytrhnout z ďáblových </a:t>
            </a:r>
            <a:r>
              <a:rPr lang="cs-CZ" sz="3200" dirty="0" smtClean="0"/>
              <a:t>spárů</a:t>
            </a:r>
          </a:p>
          <a:p>
            <a:r>
              <a:rPr lang="cs-CZ" sz="3200" dirty="0" smtClean="0"/>
              <a:t>         b</a:t>
            </a:r>
            <a:r>
              <a:rPr lang="cs-CZ" sz="3200" dirty="0"/>
              <a:t>) ochotně načerpat vodu – dát jim vodu </a:t>
            </a:r>
            <a:r>
              <a:rPr lang="cs-CZ" sz="3200" dirty="0" smtClean="0"/>
              <a:t>života</a:t>
            </a:r>
          </a:p>
          <a:p>
            <a:r>
              <a:rPr lang="cs-CZ" sz="3200" dirty="0" smtClean="0"/>
              <a:t>         c</a:t>
            </a:r>
            <a:r>
              <a:rPr lang="cs-CZ" sz="3200" dirty="0"/>
              <a:t>) napojit ovce – nasměrovat </a:t>
            </a:r>
            <a:r>
              <a:rPr lang="cs-CZ" sz="3200" dirty="0" smtClean="0"/>
              <a:t>jejich život</a:t>
            </a:r>
          </a:p>
          <a:p>
            <a:r>
              <a:rPr lang="cs-CZ" sz="3200" dirty="0" smtClean="0"/>
              <a:t>4) měj dobré svědectví</a:t>
            </a:r>
          </a:p>
          <a:p>
            <a:r>
              <a:rPr lang="cs-CZ" sz="3200" dirty="0" smtClean="0"/>
              <a:t>5) reakce </a:t>
            </a:r>
            <a:r>
              <a:rPr lang="cs-CZ" sz="3200" dirty="0"/>
              <a:t>na svědectví od </a:t>
            </a:r>
            <a:r>
              <a:rPr lang="cs-CZ" sz="3200" dirty="0" smtClean="0"/>
              <a:t>druhých</a:t>
            </a:r>
          </a:p>
          <a:p>
            <a:r>
              <a:rPr lang="cs-CZ" sz="3200" dirty="0" smtClean="0"/>
              <a:t>6) obrovský </a:t>
            </a:r>
            <a:r>
              <a:rPr lang="cs-CZ" sz="3200" dirty="0"/>
              <a:t>dopad toho, co udělal </a:t>
            </a:r>
            <a:r>
              <a:rPr lang="cs-CZ" sz="3200" dirty="0" smtClean="0"/>
              <a:t>Mojžíš</a:t>
            </a:r>
          </a:p>
          <a:p>
            <a:r>
              <a:rPr lang="cs-CZ" sz="3200" dirty="0" smtClean="0"/>
              <a:t>7) síla okamžiku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9145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Aplikace</a:t>
            </a:r>
            <a:r>
              <a:rPr lang="cs-CZ" sz="3200" b="1" u="sng" dirty="0" smtClean="0"/>
              <a:t>:</a:t>
            </a:r>
          </a:p>
          <a:p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rozhodni </a:t>
            </a:r>
            <a:r>
              <a:rPr lang="cs-CZ" sz="3200" dirty="0"/>
              <a:t>se zaměřit více na druhé než na </a:t>
            </a:r>
            <a:r>
              <a:rPr lang="cs-CZ" sz="3200" dirty="0" smtClean="0"/>
              <a:t>sebe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uvědom </a:t>
            </a:r>
            <a:r>
              <a:rPr lang="cs-CZ" sz="3200" dirty="0"/>
              <a:t>si 3 věci pro záchranu </a:t>
            </a:r>
            <a:r>
              <a:rPr lang="cs-CZ" sz="3200" dirty="0" smtClean="0"/>
              <a:t>člověka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Mojžíš </a:t>
            </a:r>
            <a:r>
              <a:rPr lang="cs-CZ" sz="3200" dirty="0"/>
              <a:t>byl výjimečný – i Ty jsi výjimečný – v Božích rukou jsi víc, než si </a:t>
            </a:r>
            <a:r>
              <a:rPr lang="cs-CZ" sz="3200" dirty="0" smtClean="0"/>
              <a:t>myslíš</a:t>
            </a:r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S</a:t>
            </a:r>
            <a:r>
              <a:rPr lang="cs-CZ" sz="3200" dirty="0"/>
              <a:t> druhými můžeš udělat více než sám – synergie</a:t>
            </a:r>
          </a:p>
        </p:txBody>
      </p:sp>
    </p:spTree>
    <p:extLst>
      <p:ext uri="{BB962C8B-B14F-4D97-AF65-F5344CB8AC3E}">
        <p14:creationId xmlns:p14="http://schemas.microsoft.com/office/powerpoint/2010/main" val="146591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Jaké by to bylo</a:t>
            </a:r>
            <a:r>
              <a:rPr lang="mr-IN" sz="3200" b="1" u="sng" dirty="0" smtClean="0"/>
              <a:t>…</a:t>
            </a:r>
            <a:endParaRPr lang="cs-CZ" sz="3200" b="1" u="sng" dirty="0" smtClean="0"/>
          </a:p>
          <a:p>
            <a:endParaRPr lang="cs-CZ" sz="3200" dirty="0"/>
          </a:p>
          <a:p>
            <a:r>
              <a:rPr lang="cs-CZ" sz="3200" dirty="0"/>
              <a:t>Jak by vypadal život Tvých známých, kdyby se řídili těmito </a:t>
            </a:r>
            <a:r>
              <a:rPr lang="cs-CZ" sz="3200" dirty="0" smtClean="0"/>
              <a:t>radami?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vztah Tvůj k </a:t>
            </a:r>
            <a:r>
              <a:rPr lang="cs-CZ" sz="3200" dirty="0" smtClean="0"/>
              <a:t>nim?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sbor, kdyby lidé o nás mluvili jak Midjánci o </a:t>
            </a:r>
            <a:r>
              <a:rPr lang="cs-CZ" sz="3200" dirty="0" smtClean="0"/>
              <a:t>Mojžíšovi?</a:t>
            </a:r>
          </a:p>
          <a:p>
            <a:endParaRPr lang="cs-CZ" sz="3200" dirty="0" smtClean="0"/>
          </a:p>
          <a:p>
            <a:r>
              <a:rPr lang="cs-CZ" sz="3200" dirty="0" smtClean="0"/>
              <a:t>Kolik </a:t>
            </a:r>
            <a:r>
              <a:rPr lang="cs-CZ" sz="3200" dirty="0"/>
              <a:t>lidí by přijalo pozvání do sboru, kdyby Tě či nás takto znali? </a:t>
            </a:r>
          </a:p>
        </p:txBody>
      </p:sp>
    </p:spTree>
    <p:extLst>
      <p:ext uri="{BB962C8B-B14F-4D97-AF65-F5344CB8AC3E}">
        <p14:creationId xmlns:p14="http://schemas.microsoft.com/office/powerpoint/2010/main" val="915791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635" y="1037007"/>
            <a:ext cx="110828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/>
              <a:t>Sytý hladovému nevěří…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8638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30</TotalTime>
  <Words>235</Words>
  <Application>Microsoft Macintosh PowerPoint</Application>
  <PresentationFormat>Širokoúhlá obrazovka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Nejsi na světě sám… zaměření na druhé síla spolupráce, synergie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5</cp:revision>
  <dcterms:created xsi:type="dcterms:W3CDTF">2017-05-21T05:45:04Z</dcterms:created>
  <dcterms:modified xsi:type="dcterms:W3CDTF">2017-05-21T06:15:58Z</dcterms:modified>
</cp:coreProperties>
</file>