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3"/>
    <p:restoredTop sz="94656"/>
  </p:normalViewPr>
  <p:slideViewPr>
    <p:cSldViewPr snapToGrid="0" snapToObjects="1">
      <p:cViewPr varScale="1">
        <p:scale>
          <a:sx n="86" d="100"/>
          <a:sy n="86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63</TotalTime>
  <Words>201</Words>
  <Application>Microsoft Macintosh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Corbel</vt:lpstr>
      <vt:lpstr>Mangal</vt:lpstr>
      <vt:lpstr>Wingdings</vt:lpstr>
      <vt:lpstr>Arial</vt:lpstr>
      <vt:lpstr>Paralaxa</vt:lpstr>
      <vt:lpstr>Ruku v ruce s bohem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TO UDĚLAT PRAKTICKY?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Uživatel Microsoft Office</cp:lastModifiedBy>
  <cp:revision>14</cp:revision>
  <dcterms:created xsi:type="dcterms:W3CDTF">2017-05-28T06:11:26Z</dcterms:created>
  <dcterms:modified xsi:type="dcterms:W3CDTF">2017-05-28T07:15:07Z</dcterms:modified>
</cp:coreProperties>
</file>