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81" r:id="rId6"/>
    <p:sldId id="286" r:id="rId7"/>
    <p:sldId id="282" r:id="rId8"/>
    <p:sldId id="275" r:id="rId9"/>
    <p:sldId id="283" r:id="rId10"/>
    <p:sldId id="284" r:id="rId11"/>
    <p:sldId id="264" r:id="rId12"/>
    <p:sldId id="285" r:id="rId13"/>
    <p:sldId id="267" r:id="rId14"/>
    <p:sldId id="266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30"/>
    <p:restoredTop sz="94671"/>
  </p:normalViewPr>
  <p:slideViewPr>
    <p:cSldViewPr snapToGrid="0" snapToObjects="1">
      <p:cViewPr varScale="1">
        <p:scale>
          <a:sx n="46" d="100"/>
          <a:sy n="46" d="100"/>
        </p:scale>
        <p:origin x="16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rk%204:27" TargetMode="External"/><Relationship Id="rId4" Type="http://schemas.openxmlformats.org/officeDocument/2006/relationships/hyperlink" Target="sword://CzeB21/Mark%204:28" TargetMode="External"/><Relationship Id="rId5" Type="http://schemas.openxmlformats.org/officeDocument/2006/relationships/hyperlink" Target="sword://CzeB21/Mark%204:29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rk%204:2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tthew%2011:4" TargetMode="External"/><Relationship Id="rId4" Type="http://schemas.openxmlformats.org/officeDocument/2006/relationships/hyperlink" Target="sword://CzeB21/Matthew%2011:5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tthew%2011: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tthew%206: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302836" y="2444509"/>
            <a:ext cx="110828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3200" dirty="0"/>
              <a:t>s</a:t>
            </a:r>
            <a:r>
              <a:rPr lang="cs-CZ" sz="3200" dirty="0" smtClean="0"/>
              <a:t>krze člověka</a:t>
            </a:r>
          </a:p>
          <a:p>
            <a:pPr marL="514350" indent="-514350">
              <a:buAutoNum type="alphaLcParenR"/>
            </a:pP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 smtClean="0"/>
              <a:t>je to velmi jednoduché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pPr marL="514350" indent="-514350">
              <a:buAutoNum type="alphaLcParenR"/>
            </a:pPr>
            <a:r>
              <a:rPr lang="mr-IN" sz="3200" dirty="0" smtClean="0"/>
              <a:t>…</a:t>
            </a:r>
            <a:r>
              <a:rPr lang="cs-CZ" sz="3200" dirty="0"/>
              <a:t>jen hodit </a:t>
            </a:r>
            <a:r>
              <a:rPr lang="cs-CZ" sz="3200" dirty="0" smtClean="0"/>
              <a:t>zrno 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36073" y="950753"/>
            <a:ext cx="9088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Jak rozšířit Boží království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9040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511804"/>
            <a:ext cx="116764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i="1" dirty="0" smtClean="0"/>
              <a:t>Marek 4:</a:t>
            </a:r>
            <a:r>
              <a:rPr lang="cs-CZ" sz="4000" i="1" dirty="0" smtClean="0">
                <a:hlinkClick r:id="rId2" action="ppaction://hlinkfile"/>
              </a:rPr>
              <a:t>26</a:t>
            </a:r>
            <a:r>
              <a:rPr lang="cs-CZ" sz="4000" i="1" dirty="0" smtClean="0"/>
              <a:t>-29</a:t>
            </a:r>
            <a:r>
              <a:rPr lang="cs-CZ" sz="4000" i="1" dirty="0"/>
              <a:t>  Potom řekl: "Boží království působí, jako když člověk hodí zrno na zem. </a:t>
            </a:r>
            <a:r>
              <a:rPr lang="cs-CZ" sz="4000" i="1" dirty="0">
                <a:hlinkClick r:id="rId3" action="ppaction://hlinkfile"/>
              </a:rPr>
              <a:t>27</a:t>
            </a:r>
            <a:r>
              <a:rPr lang="cs-CZ" sz="4000" i="1" dirty="0"/>
              <a:t>  Spí a vstává ve dne i v noci a to zrno klíčí a roste, a on ani neví jak. </a:t>
            </a:r>
            <a:r>
              <a:rPr lang="cs-CZ" sz="4000" i="1" dirty="0">
                <a:hlinkClick r:id="rId4" action="ppaction://hlinkfile"/>
              </a:rPr>
              <a:t>28</a:t>
            </a:r>
            <a:r>
              <a:rPr lang="cs-CZ" sz="4000" i="1" dirty="0"/>
              <a:t>  Země totiž plodí úrodu sama od sebe - nejdříve stéblo, potom klas a potom zralé obilí v klasu. </a:t>
            </a:r>
            <a:r>
              <a:rPr lang="cs-CZ" sz="4000" i="1" dirty="0">
                <a:hlinkClick r:id="rId5" action="ppaction://hlinkfile"/>
              </a:rPr>
              <a:t>29</a:t>
            </a:r>
            <a:r>
              <a:rPr lang="cs-CZ" sz="4000" i="1" dirty="0"/>
              <a:t>  A když úroda dozraje, ihned se chopí srpu, protože nastala žeň." 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5015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arenR"/>
            </a:pPr>
            <a:r>
              <a:rPr lang="cs-CZ" sz="3200" dirty="0" smtClean="0"/>
              <a:t>má zrno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věří </a:t>
            </a:r>
            <a:r>
              <a:rPr lang="cs-CZ" sz="3200" dirty="0"/>
              <a:t>v </a:t>
            </a:r>
            <a:r>
              <a:rPr lang="cs-CZ" sz="3200" dirty="0" smtClean="0"/>
              <a:t>zrno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má </a:t>
            </a:r>
            <a:r>
              <a:rPr lang="cs-CZ" sz="3200" dirty="0"/>
              <a:t>zkušenost </a:t>
            </a: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moc </a:t>
            </a:r>
            <a:r>
              <a:rPr lang="cs-CZ" sz="3200" dirty="0"/>
              <a:t>tomu </a:t>
            </a:r>
            <a:r>
              <a:rPr lang="cs-CZ" sz="3200" dirty="0" smtClean="0"/>
              <a:t>nerozumí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žije </a:t>
            </a:r>
            <a:r>
              <a:rPr lang="cs-CZ" sz="3200" dirty="0"/>
              <a:t>normální </a:t>
            </a:r>
            <a:r>
              <a:rPr lang="cs-CZ" sz="3200" dirty="0" smtClean="0"/>
              <a:t>život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očekává 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vyhlíží </a:t>
            </a:r>
            <a:r>
              <a:rPr lang="cs-CZ" sz="3200" dirty="0"/>
              <a:t>žeň </a:t>
            </a: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žne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0154" y="423525"/>
            <a:ext cx="908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Jak rozšířit Boží </a:t>
            </a:r>
            <a:r>
              <a:rPr lang="cs-CZ" sz="4800" b="1" dirty="0" smtClean="0"/>
              <a:t>království</a:t>
            </a:r>
          </a:p>
          <a:p>
            <a:r>
              <a:rPr lang="cs-CZ" sz="4800" b="1" dirty="0" smtClean="0"/>
              <a:t>Učedník: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065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Jaké by to bylo</a:t>
            </a:r>
            <a:r>
              <a:rPr lang="mr-IN" sz="3200" b="1" u="sng" dirty="0" smtClean="0"/>
              <a:t>…</a:t>
            </a:r>
            <a:endParaRPr lang="cs-CZ" sz="3200" b="1" u="sng" dirty="0" smtClean="0"/>
          </a:p>
          <a:p>
            <a:endParaRPr lang="cs-CZ" sz="3200" dirty="0"/>
          </a:p>
          <a:p>
            <a:r>
              <a:rPr lang="cs-CZ" sz="3200" dirty="0"/>
              <a:t>Jak by vypadal život Tvých známých, kdyby se řídili těmito </a:t>
            </a:r>
            <a:r>
              <a:rPr lang="cs-CZ" sz="3200" dirty="0" smtClean="0"/>
              <a:t>radami?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Tvůj život, kdybys žil plně tím, kým jsi v Kristu?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náš sbor, kdybychom byli opravdoví učedníci?</a:t>
            </a:r>
          </a:p>
          <a:p>
            <a:endParaRPr lang="cs-CZ" sz="3200" dirty="0" smtClean="0"/>
          </a:p>
          <a:p>
            <a:r>
              <a:rPr lang="cs-CZ" sz="3200" dirty="0" smtClean="0"/>
              <a:t>Kolik zázraků by se dělo, kdybychom tyto věci aplikovali?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57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30496" y="873193"/>
            <a:ext cx="1059648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u="sng" dirty="0"/>
              <a:t>Aplikace</a:t>
            </a:r>
            <a:r>
              <a:rPr lang="cs-CZ" sz="4400" b="1" u="sng" dirty="0" smtClean="0"/>
              <a:t>:</a:t>
            </a:r>
          </a:p>
          <a:p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 smtClean="0"/>
              <a:t>jak </a:t>
            </a:r>
            <a:r>
              <a:rPr lang="cs-CZ" sz="3200" dirty="0"/>
              <a:t>by to vypadalo, kdybychom se nechávali Bohem takto </a:t>
            </a:r>
            <a:r>
              <a:rPr lang="cs-CZ" sz="3200" dirty="0" smtClean="0"/>
              <a:t>použít</a:t>
            </a:r>
          </a:p>
          <a:p>
            <a:pPr marL="514350" indent="-514350">
              <a:buAutoNum type="arabicParenR"/>
            </a:pP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dirty="0" smtClean="0"/>
              <a:t>rozhodni </a:t>
            </a:r>
            <a:r>
              <a:rPr lang="cs-CZ" sz="3200" dirty="0"/>
              <a:t>se být učedníkem – vezmi to zrno a začni jej používat – rozhodni se pro 1 zrno na každý den !!!</a:t>
            </a:r>
          </a:p>
        </p:txBody>
      </p:sp>
    </p:spTree>
    <p:extLst>
      <p:ext uri="{BB962C8B-B14F-4D97-AF65-F5344CB8AC3E}">
        <p14:creationId xmlns:p14="http://schemas.microsoft.com/office/powerpoint/2010/main" val="146591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5576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>
                <a:effectLst/>
              </a:rPr>
              <a:t>Rozšiř svůj vliv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nehraj si jen na svém </a:t>
            </a:r>
            <a:r>
              <a:rPr lang="cs-CZ" sz="6600" cap="small" dirty="0" smtClean="0">
                <a:effectLst/>
              </a:rPr>
              <a:t>písečku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</a:t>
            </a:r>
            <a:r>
              <a:rPr lang="cs-CZ" sz="4400" dirty="0" smtClean="0"/>
              <a:t>vezme vážně Boží povolání </a:t>
            </a:r>
            <a:r>
              <a:rPr lang="mr-IN" sz="4400" dirty="0" smtClean="0"/>
              <a:t>–</a:t>
            </a:r>
            <a:r>
              <a:rPr lang="cs-CZ" sz="4400" dirty="0" smtClean="0"/>
              <a:t> bude tou, jakou ji chce Bůh mít!!!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30" y="3244927"/>
            <a:ext cx="90236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BOŽÍ MOC je na dosah každému učedníkovi</a:t>
            </a:r>
            <a:r>
              <a:rPr lang="mr-IN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Opakování</a:t>
            </a:r>
          </a:p>
          <a:p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učedník </a:t>
            </a:r>
            <a:r>
              <a:rPr lang="cs-CZ" sz="4400" dirty="0"/>
              <a:t>touží sloužit </a:t>
            </a:r>
            <a:r>
              <a:rPr lang="cs-CZ" sz="4400" dirty="0" smtClean="0"/>
              <a:t>Kristu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zaměřuje </a:t>
            </a:r>
            <a:r>
              <a:rPr lang="cs-CZ" sz="4400" dirty="0"/>
              <a:t>se na druhé </a:t>
            </a:r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hledá</a:t>
            </a:r>
            <a:r>
              <a:rPr lang="cs-CZ" sz="4400" dirty="0"/>
              <a:t>, jak naplnit Boží </a:t>
            </a:r>
            <a:r>
              <a:rPr lang="cs-CZ" sz="4400" dirty="0" smtClean="0"/>
              <a:t>vůli 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ví </a:t>
            </a:r>
            <a:r>
              <a:rPr lang="cs-CZ" sz="4400" dirty="0"/>
              <a:t>kým je Kristu, zná svoji identitu a své zodpovědnosti… je si vědom své autority od Boha – být tu místo Něj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charRg st="1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charRg st="1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charRg st="4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charRg st="4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charRg st="6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charRg st="6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92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charRg st="92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charRg st="92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>
                <a:effectLst/>
              </a:rPr>
              <a:t>Rozšiř svůj vliv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nehraj si jen na svém </a:t>
            </a:r>
            <a:r>
              <a:rPr lang="cs-CZ" sz="6600" cap="small" dirty="0" smtClean="0">
                <a:effectLst/>
              </a:rPr>
              <a:t>písečku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800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Definice Božího království</a:t>
            </a:r>
            <a:r>
              <a:rPr lang="cs-CZ" sz="4400" dirty="0"/>
              <a:t> </a:t>
            </a:r>
            <a:endParaRPr lang="cs-CZ" sz="4400" dirty="0" smtClean="0"/>
          </a:p>
          <a:p>
            <a:endParaRPr lang="cs-CZ" sz="4400" dirty="0"/>
          </a:p>
          <a:p>
            <a:r>
              <a:rPr lang="cs-CZ" sz="4400" b="1" dirty="0" smtClean="0"/>
              <a:t>Mat </a:t>
            </a:r>
            <a:r>
              <a:rPr lang="cs-CZ" sz="4400" b="1" dirty="0"/>
              <a:t>11:</a:t>
            </a:r>
            <a:r>
              <a:rPr lang="cs-CZ" sz="4400" u="sng" dirty="0">
                <a:hlinkClick r:id="rId2" action="ppaction://hlinkfile"/>
              </a:rPr>
              <a:t>3</a:t>
            </a:r>
            <a:r>
              <a:rPr lang="cs-CZ" sz="4400" dirty="0"/>
              <a:t>  </a:t>
            </a:r>
            <a:r>
              <a:rPr lang="cs-CZ" sz="4400" dirty="0" smtClean="0"/>
              <a:t>"Jsi </a:t>
            </a:r>
            <a:r>
              <a:rPr lang="cs-CZ" sz="4400" dirty="0"/>
              <a:t>Ten, který má přijít, anebo máme čekat jiného?" </a:t>
            </a:r>
            <a:r>
              <a:rPr lang="cs-CZ" sz="4400" u="sng" dirty="0">
                <a:hlinkClick r:id="rId3" action="ppaction://hlinkfile"/>
              </a:rPr>
              <a:t>4</a:t>
            </a:r>
            <a:r>
              <a:rPr lang="cs-CZ" sz="4400" dirty="0"/>
              <a:t>  Ježíš jim odpověděl: "Jděte a vyprávějte Janovi, co tu slyšíte a vidíte: </a:t>
            </a:r>
            <a:r>
              <a:rPr lang="cs-CZ" sz="4400" u="sng" dirty="0">
                <a:hlinkClick r:id="rId4" action="ppaction://hlinkfile"/>
              </a:rPr>
              <a:t>5</a:t>
            </a:r>
            <a:r>
              <a:rPr lang="cs-CZ" sz="4400" dirty="0"/>
              <a:t>  slepí vidí, chromí chodí, malomocní jsou čistí, hluší slyší, mrtví se křísí a chudým se káže evangelium.</a:t>
            </a:r>
            <a:r>
              <a:rPr lang="cs-CZ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1) zázraky</a:t>
            </a:r>
          </a:p>
          <a:p>
            <a:r>
              <a:rPr lang="cs-CZ" sz="3200" dirty="0"/>
              <a:t>2) projevy lásky</a:t>
            </a:r>
          </a:p>
          <a:p>
            <a:r>
              <a:rPr lang="cs-CZ" sz="3200" dirty="0"/>
              <a:t>3) není přijímání lidí – rasy, věk</a:t>
            </a:r>
          </a:p>
          <a:p>
            <a:r>
              <a:rPr lang="cs-CZ" sz="3200" dirty="0"/>
              <a:t>4) spasení</a:t>
            </a:r>
          </a:p>
          <a:p>
            <a:r>
              <a:rPr lang="cs-CZ" sz="3200" dirty="0"/>
              <a:t>5) zabezpečení – </a:t>
            </a:r>
            <a:r>
              <a:rPr lang="cs-CZ" sz="3200" dirty="0" smtClean="0"/>
              <a:t>Mat</a:t>
            </a:r>
            <a:r>
              <a:rPr lang="cs-CZ" sz="3200" i="1" dirty="0" smtClean="0"/>
              <a:t> </a:t>
            </a:r>
            <a:r>
              <a:rPr lang="cs-CZ" sz="3200" i="1" dirty="0"/>
              <a:t>6: </a:t>
            </a:r>
            <a:r>
              <a:rPr lang="cs-CZ" sz="3200" i="1" dirty="0">
                <a:hlinkClick r:id="rId2" action="ppaction://hlinkfile"/>
              </a:rPr>
              <a:t>31</a:t>
            </a:r>
            <a:r>
              <a:rPr lang="cs-CZ" sz="3200" i="1" dirty="0"/>
              <a:t> </a:t>
            </a:r>
            <a:r>
              <a:rPr lang="cs-CZ" sz="3200" i="1" dirty="0" smtClean="0"/>
              <a:t>-34</a:t>
            </a:r>
            <a:endParaRPr lang="cs-CZ" sz="3200" dirty="0"/>
          </a:p>
          <a:p>
            <a:r>
              <a:rPr lang="cs-CZ" sz="3200" dirty="0"/>
              <a:t>6) pokoj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36073" y="950753"/>
            <a:ext cx="9088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Jak se projevuje Boží království</a:t>
            </a:r>
            <a:r>
              <a:rPr lang="cs-CZ" sz="4400" dirty="0"/>
              <a:t>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64429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18.6.2017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36073" y="950753"/>
            <a:ext cx="9088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Jak rozšířit Boží království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78</TotalTime>
  <Words>353</Words>
  <Application>Microsoft Macintosh PowerPoint</Application>
  <PresentationFormat>Širokoúhlá obrazovka</PresentationFormat>
  <Paragraphs>71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Rozšiř svůj vliv   ... nehraj si jen na svém písečku</vt:lpstr>
      <vt:lpstr>Prezentace aplikace PowerPoint</vt:lpstr>
      <vt:lpstr>Prezentace aplikace PowerPoint</vt:lpstr>
      <vt:lpstr>Rozšiř svůj vliv   ... nehraj si jen na svém písečku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13</cp:revision>
  <dcterms:created xsi:type="dcterms:W3CDTF">2017-05-21T05:45:04Z</dcterms:created>
  <dcterms:modified xsi:type="dcterms:W3CDTF">2017-06-18T06:01:31Z</dcterms:modified>
</cp:coreProperties>
</file>