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4" r:id="rId10"/>
    <p:sldId id="266" r:id="rId11"/>
    <p:sldId id="264" r:id="rId12"/>
    <p:sldId id="273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16" autoAdjust="0"/>
    <p:restoredTop sz="94777" autoAdjust="0"/>
  </p:normalViewPr>
  <p:slideViewPr>
    <p:cSldViewPr>
      <p:cViewPr varScale="1">
        <p:scale>
          <a:sx n="104" d="100"/>
          <a:sy n="104" d="100"/>
        </p:scale>
        <p:origin x="176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68386-9C50-4D3B-937B-0E7816FB36E5}" type="datetimeFigureOut">
              <a:rPr lang="en-US" smtClean="0"/>
              <a:pPr/>
              <a:t>7/23/17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0C253-8017-4B55-A17F-98C07ECA5E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oman well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17000" contrast="-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470025"/>
          </a:xfrm>
        </p:spPr>
        <p:txBody>
          <a:bodyPr>
            <a:noAutofit/>
          </a:bodyPr>
          <a:lstStyle/>
          <a:p>
            <a:r>
              <a:rPr lang="en-GB" sz="6000" b="1" u="sng" dirty="0" smtClean="0"/>
              <a:t>Jak se Je</a:t>
            </a:r>
            <a:r>
              <a:rPr lang="cs-CZ" sz="6000" b="1" u="sng" dirty="0" smtClean="0"/>
              <a:t>žíš setkával s lidmi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800" b="1" dirty="0" smtClean="0">
                <a:solidFill>
                  <a:schemeClr val="tx1"/>
                </a:solidFill>
              </a:rPr>
              <a:t>Lekce v milosti</a:t>
            </a:r>
            <a:endParaRPr lang="en-GB" sz="4800" b="1" dirty="0" smtClean="0">
              <a:solidFill>
                <a:schemeClr val="tx1"/>
              </a:solidFill>
            </a:endParaRPr>
          </a:p>
          <a:p>
            <a:r>
              <a:rPr lang="en-GB" sz="4800" b="1" dirty="0" smtClean="0">
                <a:solidFill>
                  <a:schemeClr val="tx1"/>
                </a:solidFill>
              </a:rPr>
              <a:t>Jan 4:4-42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4" descr="woman well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b="1" u="sng" dirty="0" smtClean="0">
                <a:latin typeface="Arial Narrow" pitchFamily="34" charset="0"/>
              </a:rPr>
              <a:t>Jak můžeme pomoci lidem, aby se setkali s Ježíšem?</a:t>
            </a:r>
            <a:endParaRPr lang="en-US" sz="4800" b="1" u="sng" dirty="0">
              <a:latin typeface="Arial Narrow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71480"/>
            <a:ext cx="6351612" cy="61436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/>
              <a:t>1. Měj </a:t>
            </a:r>
            <a:r>
              <a:rPr lang="cs-CZ" sz="3100" dirty="0" smtClean="0"/>
              <a:t>snahu setkávat se s lidmi.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2. Buď </a:t>
            </a:r>
            <a:r>
              <a:rPr lang="cs-CZ" sz="3100" dirty="0" smtClean="0"/>
              <a:t>připraven být pokorný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3. Neměj </a:t>
            </a:r>
            <a:r>
              <a:rPr lang="cs-CZ" sz="3100" dirty="0" smtClean="0"/>
              <a:t>předsudky ve vztazích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4. </a:t>
            </a:r>
            <a:r>
              <a:rPr lang="cs-CZ" sz="3100" dirty="0"/>
              <a:t>B</a:t>
            </a:r>
            <a:r>
              <a:rPr lang="cs-CZ" sz="3100" dirty="0" smtClean="0"/>
              <a:t>er </a:t>
            </a:r>
            <a:r>
              <a:rPr lang="cs-CZ" sz="3100" dirty="0" smtClean="0"/>
              <a:t>ohledy na potřeby druhých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5. Hledej </a:t>
            </a:r>
            <a:r>
              <a:rPr lang="cs-CZ" sz="3100" dirty="0" smtClean="0"/>
              <a:t>dobro v duhých a nesuď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100" dirty="0" smtClean="0"/>
              <a:t>6. Sdílej </a:t>
            </a:r>
            <a:r>
              <a:rPr lang="cs-CZ" sz="3100" dirty="0" smtClean="0"/>
              <a:t>poselství o naději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cs-CZ" sz="3100" dirty="0" smtClean="0"/>
              <a:t>7. E</a:t>
            </a:r>
            <a:r>
              <a:rPr lang="cs-CZ" sz="3100" dirty="0" smtClean="0"/>
              <a:t>xistují </a:t>
            </a:r>
            <a:r>
              <a:rPr lang="cs-CZ" sz="3100" dirty="0" smtClean="0"/>
              <a:t>rozsévači i ženci, potřebujeme obojí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2976" y="1214422"/>
            <a:ext cx="6135712" cy="4957778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/>
              <a:t>Zůstaň </a:t>
            </a:r>
          </a:p>
          <a:p>
            <a:pPr algn="ctr"/>
            <a:r>
              <a:rPr lang="cs-CZ" sz="4800" b="1" dirty="0" smtClean="0"/>
              <a:t>klidný</a:t>
            </a:r>
          </a:p>
          <a:p>
            <a:pPr algn="ctr"/>
            <a:r>
              <a:rPr lang="cs-CZ" sz="4800" b="1" dirty="0" smtClean="0"/>
              <a:t> a buď jako </a:t>
            </a:r>
          </a:p>
          <a:p>
            <a:pPr algn="ctr"/>
            <a:r>
              <a:rPr lang="cs-CZ" sz="4800" b="1" dirty="0" smtClean="0"/>
              <a:t>Ježíš</a:t>
            </a:r>
            <a:endParaRPr lang="en-US" sz="4800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4" descr="woman well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928662" y="428604"/>
            <a:ext cx="75724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/>
              <a:t>Tomu</a:t>
            </a:r>
            <a:r>
              <a:rPr lang="en-US" sz="4000" dirty="0"/>
              <a:t> </a:t>
            </a:r>
            <a:r>
              <a:rPr lang="en-US" sz="4000" dirty="0" err="1"/>
              <a:t>pak</a:t>
            </a:r>
            <a:r>
              <a:rPr lang="en-US" sz="4000" dirty="0"/>
              <a:t>, </a:t>
            </a:r>
            <a:r>
              <a:rPr lang="en-US" sz="4000" dirty="0" err="1"/>
              <a:t>který</a:t>
            </a:r>
            <a:r>
              <a:rPr lang="en-US" sz="4000" dirty="0"/>
              <a:t> </a:t>
            </a:r>
            <a:r>
              <a:rPr lang="en-US" sz="4000" dirty="0" err="1"/>
              <a:t>působením</a:t>
            </a:r>
            <a:r>
              <a:rPr lang="en-US" sz="4000" dirty="0"/>
              <a:t> </a:t>
            </a:r>
            <a:r>
              <a:rPr lang="en-US" sz="4000" dirty="0" err="1"/>
              <a:t>své</a:t>
            </a:r>
            <a:r>
              <a:rPr lang="en-US" sz="4000" dirty="0"/>
              <a:t> </a:t>
            </a:r>
            <a:r>
              <a:rPr lang="en-US" sz="4000" dirty="0" err="1"/>
              <a:t>moci</a:t>
            </a:r>
            <a:r>
              <a:rPr lang="en-US" sz="4000" dirty="0"/>
              <a:t> </a:t>
            </a:r>
            <a:r>
              <a:rPr lang="en-US" sz="4000" dirty="0" err="1"/>
              <a:t>mezi</a:t>
            </a:r>
            <a:r>
              <a:rPr lang="en-US" sz="4000" dirty="0"/>
              <a:t> </a:t>
            </a:r>
            <a:r>
              <a:rPr lang="en-US" sz="4000" dirty="0" err="1"/>
              <a:t>námi</a:t>
            </a:r>
            <a:r>
              <a:rPr lang="en-US" sz="4000" dirty="0"/>
              <a:t> </a:t>
            </a:r>
            <a:r>
              <a:rPr lang="en-US" sz="4000" dirty="0" err="1"/>
              <a:t>může</a:t>
            </a:r>
            <a:r>
              <a:rPr lang="en-US" sz="4000" dirty="0"/>
              <a:t> </a:t>
            </a:r>
            <a:r>
              <a:rPr lang="en-US" sz="4000" dirty="0" err="1"/>
              <a:t>učinit</a:t>
            </a:r>
            <a:r>
              <a:rPr lang="en-US" sz="4000" dirty="0"/>
              <a:t> </a:t>
            </a:r>
            <a:r>
              <a:rPr lang="en-US" sz="4000" dirty="0" err="1"/>
              <a:t>nade</a:t>
            </a:r>
            <a:r>
              <a:rPr lang="en-US" sz="4000" dirty="0"/>
              <a:t> </a:t>
            </a:r>
            <a:r>
              <a:rPr lang="en-US" sz="4000" dirty="0" err="1"/>
              <a:t>všechno</a:t>
            </a:r>
            <a:r>
              <a:rPr lang="en-US" sz="4000" dirty="0"/>
              <a:t> </a:t>
            </a:r>
            <a:r>
              <a:rPr lang="en-US" sz="4000" dirty="0" err="1"/>
              <a:t>víc</a:t>
            </a:r>
            <a:r>
              <a:rPr lang="en-US" sz="4000" dirty="0"/>
              <a:t>, </a:t>
            </a:r>
            <a:r>
              <a:rPr lang="en-US" sz="4000" dirty="0" err="1"/>
              <a:t>než</a:t>
            </a:r>
            <a:r>
              <a:rPr lang="en-US" sz="4000" dirty="0"/>
              <a:t> </a:t>
            </a:r>
            <a:r>
              <a:rPr lang="en-US" sz="4000" dirty="0" err="1"/>
              <a:t>zač</a:t>
            </a:r>
            <a:r>
              <a:rPr lang="en-US" sz="4000" dirty="0"/>
              <a:t> </a:t>
            </a:r>
            <a:r>
              <a:rPr lang="en-US" sz="4000" dirty="0" err="1"/>
              <a:t>prosíme</a:t>
            </a:r>
            <a:r>
              <a:rPr lang="en-US" sz="4000" dirty="0"/>
              <a:t> a co </a:t>
            </a:r>
            <a:r>
              <a:rPr lang="en-US" sz="4000" dirty="0" err="1"/>
              <a:t>si</a:t>
            </a:r>
            <a:r>
              <a:rPr lang="en-US" sz="4000" dirty="0"/>
              <a:t> </a:t>
            </a:r>
            <a:r>
              <a:rPr lang="en-US" sz="4000" dirty="0" err="1"/>
              <a:t>dovedeme</a:t>
            </a:r>
            <a:r>
              <a:rPr lang="en-US" sz="4000" dirty="0"/>
              <a:t> </a:t>
            </a:r>
            <a:r>
              <a:rPr lang="en-US" sz="4000" dirty="0" err="1" smtClean="0"/>
              <a:t>představit</a:t>
            </a:r>
            <a:r>
              <a:rPr lang="en-US" sz="4000" dirty="0" smtClean="0"/>
              <a:t>,</a:t>
            </a:r>
            <a:r>
              <a:rPr lang="cs-CZ" sz="4000" dirty="0" smtClean="0"/>
              <a:t> </a:t>
            </a:r>
          </a:p>
          <a:p>
            <a:r>
              <a:rPr lang="en-US" sz="4000" dirty="0" err="1" smtClean="0"/>
              <a:t>jemu</a:t>
            </a:r>
            <a:r>
              <a:rPr lang="en-US" sz="4000" dirty="0" smtClean="0"/>
              <a:t> </a:t>
            </a:r>
            <a:r>
              <a:rPr lang="en-US" sz="4000" dirty="0" err="1"/>
              <a:t>samému</a:t>
            </a:r>
            <a:r>
              <a:rPr lang="en-US" sz="4000" dirty="0"/>
              <a:t> </a:t>
            </a:r>
            <a:r>
              <a:rPr lang="en-US" sz="4000" dirty="0" err="1"/>
              <a:t>buď</a:t>
            </a:r>
            <a:r>
              <a:rPr lang="en-US" sz="4000" dirty="0"/>
              <a:t> </a:t>
            </a:r>
            <a:r>
              <a:rPr lang="en-US" sz="4000" dirty="0" err="1"/>
              <a:t>sláva</a:t>
            </a:r>
            <a:r>
              <a:rPr lang="en-US" sz="4000" dirty="0"/>
              <a:t> v </a:t>
            </a:r>
            <a:r>
              <a:rPr lang="en-US" sz="4000" dirty="0" err="1"/>
              <a:t>církvi</a:t>
            </a:r>
            <a:r>
              <a:rPr lang="en-US" sz="4000" dirty="0"/>
              <a:t> a v </a:t>
            </a:r>
            <a:r>
              <a:rPr lang="en-US" sz="4000" dirty="0" err="1"/>
              <a:t>Kristu</a:t>
            </a:r>
            <a:r>
              <a:rPr lang="en-US" sz="4000" dirty="0"/>
              <a:t> </a:t>
            </a:r>
            <a:r>
              <a:rPr lang="en-US" sz="4000" dirty="0" err="1"/>
              <a:t>Ježíši</a:t>
            </a:r>
            <a:r>
              <a:rPr lang="en-US" sz="4000" dirty="0"/>
              <a:t> </a:t>
            </a:r>
            <a:r>
              <a:rPr lang="en-US" sz="4000" dirty="0" err="1"/>
              <a:t>po</a:t>
            </a:r>
            <a:r>
              <a:rPr lang="en-US" sz="4000" dirty="0"/>
              <a:t> </a:t>
            </a:r>
            <a:r>
              <a:rPr lang="en-US" sz="4000" dirty="0" err="1"/>
              <a:t>všecka</a:t>
            </a:r>
            <a:r>
              <a:rPr lang="en-US" sz="4000" dirty="0"/>
              <a:t> </a:t>
            </a:r>
            <a:r>
              <a:rPr lang="en-US" sz="4000" dirty="0" err="1"/>
              <a:t>pokolení</a:t>
            </a:r>
            <a:r>
              <a:rPr lang="en-US" sz="4000" dirty="0"/>
              <a:t> </a:t>
            </a:r>
            <a:r>
              <a:rPr lang="en-US" sz="4000" dirty="0" err="1"/>
              <a:t>na</a:t>
            </a:r>
            <a:r>
              <a:rPr lang="en-US" sz="4000" dirty="0"/>
              <a:t> </a:t>
            </a:r>
            <a:r>
              <a:rPr lang="en-US" sz="4000" dirty="0" err="1"/>
              <a:t>věky</a:t>
            </a:r>
            <a:r>
              <a:rPr lang="en-US" sz="4000" dirty="0"/>
              <a:t> </a:t>
            </a:r>
            <a:r>
              <a:rPr lang="en-US" sz="4000" dirty="0" err="1"/>
              <a:t>věků</a:t>
            </a:r>
            <a:r>
              <a:rPr lang="en-US" sz="4000" dirty="0"/>
              <a:t>! </a:t>
            </a:r>
            <a:endParaRPr lang="cs-CZ" sz="4000" dirty="0" smtClean="0"/>
          </a:p>
          <a:p>
            <a:r>
              <a:rPr lang="en-US" sz="4000" dirty="0" smtClean="0"/>
              <a:t>Amen.</a:t>
            </a:r>
            <a:endParaRPr lang="cs-CZ" sz="4000" dirty="0" smtClean="0"/>
          </a:p>
          <a:p>
            <a:r>
              <a:rPr 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Efezským </a:t>
            </a:r>
            <a:r>
              <a:rPr lang="cs-CZ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3:20-21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4294967295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-17060" y="1916832"/>
            <a:ext cx="9144000" cy="1714511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solidFill>
                  <a:schemeClr val="tx1"/>
                </a:solidFill>
              </a:rPr>
              <a:t>Sejde z </a:t>
            </a:r>
            <a:r>
              <a:rPr lang="cs-CZ" sz="4800" b="1" dirty="0" smtClean="0">
                <a:solidFill>
                  <a:schemeClr val="tx1"/>
                </a:solidFill>
                <a:latin typeface="+mj-lt"/>
              </a:rPr>
              <a:t>cesty</a:t>
            </a:r>
            <a:r>
              <a:rPr lang="cs-CZ" sz="4800" b="1" dirty="0" smtClean="0">
                <a:solidFill>
                  <a:schemeClr val="tx1"/>
                </a:solidFill>
              </a:rPr>
              <a:t>, aby se s nimi </a:t>
            </a:r>
            <a:r>
              <a:rPr lang="cs-CZ" sz="4800" b="1" dirty="0" smtClean="0">
                <a:solidFill>
                  <a:schemeClr val="tx1"/>
                </a:solidFill>
              </a:rPr>
              <a:t>setkal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14356"/>
            <a:ext cx="8640960" cy="3578740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Postaví se do nižší pozice</a:t>
            </a:r>
            <a:r>
              <a:rPr lang="cs-CZ" sz="4800" dirty="0" smtClean="0"/>
              <a:t>.</a:t>
            </a:r>
            <a:endParaRPr lang="en-US" sz="4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14356"/>
            <a:ext cx="9143999" cy="4652982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dirty="0" smtClean="0"/>
              <a:t>Překročí </a:t>
            </a:r>
            <a:r>
              <a:rPr lang="cs-CZ" sz="4800" dirty="0" smtClean="0"/>
              <a:t>společenské a kulturní </a:t>
            </a:r>
            <a:r>
              <a:rPr lang="cs-CZ" sz="4800" dirty="0" smtClean="0"/>
              <a:t>hranice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6512" y="16917"/>
            <a:ext cx="9143999" cy="4652982"/>
          </a:xfrm>
        </p:spPr>
        <p:txBody>
          <a:bodyPr anchor="ctr">
            <a:normAutofit/>
          </a:bodyPr>
          <a:lstStyle/>
          <a:p>
            <a:pPr algn="ctr"/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Bere v úvahu potřeby druhých </a:t>
            </a:r>
            <a:r>
              <a:rPr lang="cs-CZ" sz="4800" dirty="0" smtClean="0"/>
              <a:t>lidí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4652982"/>
          </a:xfrm>
        </p:spPr>
        <p:txBody>
          <a:bodyPr anchor="ctr">
            <a:noAutofit/>
          </a:bodyPr>
          <a:lstStyle/>
          <a:p>
            <a:pPr algn="ctr"/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Rozeznává dobro a </a:t>
            </a:r>
            <a:r>
              <a:rPr lang="cs-CZ" sz="4800" dirty="0" smtClean="0"/>
              <a:t>nesoudí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785794"/>
            <a:ext cx="9143999" cy="4857784"/>
          </a:xfrm>
        </p:spPr>
        <p:txBody>
          <a:bodyPr anchor="ctr">
            <a:noAutofit/>
          </a:bodyPr>
          <a:lstStyle/>
          <a:p>
            <a:pPr algn="ctr"/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Dává </a:t>
            </a:r>
            <a:r>
              <a:rPr lang="cs-CZ" sz="4800" dirty="0" smtClean="0"/>
              <a:t>naději</a:t>
            </a:r>
            <a:r>
              <a:rPr lang="en-GB" sz="4800" dirty="0" smtClean="0"/>
              <a:t/>
            </a:r>
            <a:br>
              <a:rPr lang="en-GB" sz="4800" dirty="0" smtClean="0"/>
            </a:br>
            <a:r>
              <a:rPr lang="en-GB" sz="4800" dirty="0"/>
              <a:t/>
            </a:r>
            <a:br>
              <a:rPr lang="en-GB" sz="4800" dirty="0"/>
            </a:br>
            <a:endParaRPr lang="en-US" sz="4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692696"/>
            <a:ext cx="9143999" cy="4357718"/>
          </a:xfrm>
        </p:spPr>
        <p:txBody>
          <a:bodyPr anchor="ctr">
            <a:noAutofit/>
          </a:bodyPr>
          <a:lstStyle/>
          <a:p>
            <a:pPr algn="ctr"/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 smtClean="0"/>
              <a:t>Rozeznává rozsévače </a:t>
            </a:r>
            <a:r>
              <a:rPr lang="cs-CZ" sz="4800" smtClean="0"/>
              <a:t>i </a:t>
            </a:r>
            <a:r>
              <a:rPr lang="cs-CZ" sz="4800" smtClean="0"/>
              <a:t>žence</a:t>
            </a:r>
            <a:r>
              <a:rPr lang="en-GB" sz="4800" dirty="0"/>
              <a:t/>
            </a:r>
            <a:br>
              <a:rPr lang="en-GB" sz="4800" dirty="0"/>
            </a:br>
            <a:endParaRPr lang="en-US" sz="4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woman well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48000" contrast="-1000"/>
          </a:blip>
          <a:srcRect l="5636" r="5636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37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3429000"/>
            <a:ext cx="5857916" cy="3857652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>Sejde z cesty, aby se s nimi setkal</a:t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Postaví se do nižší pozice.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cs-CZ" sz="3100" dirty="0" smtClean="0"/>
              <a:t>Překročí společenské a kulturní hranice</a:t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Bere v úvahu potřeby druhých lidí</a:t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Rozeznává dobro a nesoudí</a:t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Dává naději</a:t>
            </a:r>
            <a:br>
              <a:rPr lang="cs-CZ" sz="3100" dirty="0" smtClean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Rozeznává rozsévače i žence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96</Words>
  <Application>Microsoft Macintosh PowerPoint</Application>
  <PresentationFormat>Předvádění na obrazovce (4:3)</PresentationFormat>
  <Paragraphs>22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 Narrow</vt:lpstr>
      <vt:lpstr>Calibri</vt:lpstr>
      <vt:lpstr>Arial</vt:lpstr>
      <vt:lpstr>Office Theme</vt:lpstr>
      <vt:lpstr>Jak se Ježíš setkával s lidmi</vt:lpstr>
      <vt:lpstr>  </vt:lpstr>
      <vt:lpstr>  Postaví se do nižší pozice.</vt:lpstr>
      <vt:lpstr>Překročí společenské a kulturní hranice</vt:lpstr>
      <vt:lpstr>  Bere v úvahu potřeby druhých lidí</vt:lpstr>
      <vt:lpstr> Rozeznává dobro a nesoudí</vt:lpstr>
      <vt:lpstr>  Dává naději  </vt:lpstr>
      <vt:lpstr>  Rozeznává rozsévače i žence </vt:lpstr>
      <vt:lpstr>Sejde z cesty, aby se s nimi setkal  Postaví se do nižší pozice.  Překročí společenské a kulturní hranice  Bere v úvahu potřeby druhých lidí  Rozeznává dobro a nesoudí  Dává naději  Rozeznává rozsévače i žence    </vt:lpstr>
      <vt:lpstr>Jak můžeme pomoci lidem, aby se setkali s Ježíšem?</vt:lpstr>
      <vt:lpstr> 1. Měj snahu setkávat se s lidmi.  2. Buď připraven být pokorný  3. Neměj předsudky ve vztazích  4. Ber ohledy na potřeby druhých  5. Hledej dobro v duhých a nesuď  6. Sdílej poselství o naději  7. Existují rozsévači i ženci, potřebujeme obojí  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Jesus met with people</dc:title>
  <dc:creator>Jonathan</dc:creator>
  <cp:lastModifiedBy>Uživatel Microsoft Office</cp:lastModifiedBy>
  <cp:revision>16</cp:revision>
  <dcterms:created xsi:type="dcterms:W3CDTF">2017-07-22T13:11:55Z</dcterms:created>
  <dcterms:modified xsi:type="dcterms:W3CDTF">2017-07-23T10:30:49Z</dcterms:modified>
</cp:coreProperties>
</file>