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4"/>
    <p:restoredTop sz="94777"/>
  </p:normalViewPr>
  <p:slideViewPr>
    <p:cSldViewPr snapToGrid="0" snapToObjects="1">
      <p:cViewPr varScale="1">
        <p:scale>
          <a:sx n="104" d="100"/>
          <a:sy n="104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DFF3-673A-2B44-9DC8-AB36C11ED5FB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7E19-E7A0-8348-B3DC-666E31696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Takže dnes</a:t>
            </a:r>
            <a:r>
              <a:rPr lang="cs-CZ" baseline="0" dirty="0" smtClean="0"/>
              <a:t> by jsme o něm řekli, že to byl velmi dobře zaopatřený muž, kterého si navíc Bůh oblíbil pro jeho :“ </a:t>
            </a:r>
            <a:r>
              <a:rPr lang="cs-CZ" baseline="0" dirty="0" err="1" smtClean="0"/>
              <a:t>Bezúhonost</a:t>
            </a:r>
            <a:r>
              <a:rPr lang="cs-CZ" baseline="0" dirty="0" smtClean="0"/>
              <a:t>, Bohabojnost, Poctivost“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97E19-E7A0-8348-B3DC-666E316968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64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FA31-3FD1-DF4E-A11F-73D3D142A965}" type="datetimeFigureOut">
              <a:rPr lang="cs-CZ" smtClean="0"/>
              <a:t>06.08.17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D1BF-36A8-7248-987B-6BC18D857D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0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získat nadpřirozený </a:t>
            </a:r>
            <a:r>
              <a:rPr lang="cs-CZ" b="1" dirty="0" smtClean="0"/>
              <a:t>pokoj</a:t>
            </a:r>
            <a:r>
              <a:rPr lang="cs-CZ" dirty="0" smtClean="0"/>
              <a:t> v těžké situaci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Já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</a:t>
            </a:r>
          </a:p>
          <a:p>
            <a:pPr algn="r"/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8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886" y="764373"/>
            <a:ext cx="10606314" cy="1293028"/>
          </a:xfrm>
        </p:spPr>
        <p:txBody>
          <a:bodyPr/>
          <a:lstStyle/>
          <a:p>
            <a:r>
              <a:rPr lang="cs-CZ"/>
              <a:t>Nadpřirozený pokoj v těžké situaci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886" y="2307771"/>
            <a:ext cx="10606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Udělej si čas na Boha </a:t>
            </a:r>
            <a:r>
              <a:rPr lang="mr-IN" sz="3200" dirty="0" smtClean="0"/>
              <a:t>…</a:t>
            </a:r>
            <a:r>
              <a:rPr lang="cs-CZ" sz="3200" dirty="0" smtClean="0"/>
              <a:t> v jakkoliv těžké situaci</a:t>
            </a:r>
          </a:p>
          <a:p>
            <a:pPr marL="342900" indent="-342900">
              <a:buFont typeface="+mj-lt"/>
              <a:buAutoNum type="arabicPeriod"/>
            </a:pPr>
            <a:endParaRPr lang="cs-CZ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Příjmy to </a:t>
            </a:r>
            <a:r>
              <a:rPr lang="mr-IN" sz="3200" dirty="0" smtClean="0"/>
              <a:t>…</a:t>
            </a:r>
            <a:r>
              <a:rPr lang="cs-CZ" sz="3200" dirty="0" smtClean="0"/>
              <a:t> Do jaké situace tě Hospodin postavil</a:t>
            </a:r>
          </a:p>
          <a:p>
            <a:pPr marL="800100" lvl="1" indent="-342900">
              <a:buFont typeface="Arial" charset="0"/>
              <a:buChar char="•"/>
            </a:pPr>
            <a:endParaRPr lang="cs-CZ" sz="3200" dirty="0" smtClean="0"/>
          </a:p>
          <a:p>
            <a:pPr marL="800100" lvl="1" indent="-342900">
              <a:buFont typeface="Arial" charset="0"/>
              <a:buChar char="•"/>
            </a:pPr>
            <a:endParaRPr lang="cs-CZ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Neobviňuj Boha</a:t>
            </a:r>
            <a:r>
              <a:rPr lang="cs-CZ" sz="3200" dirty="0" smtClean="0"/>
              <a:t> ... Za tu situaci, ve které stojíš</a:t>
            </a:r>
          </a:p>
          <a:p>
            <a:pPr marL="800100" lvl="1" indent="-342900">
              <a:buFont typeface="+mj-lt"/>
              <a:buAutoNum type="arabicPeriod"/>
            </a:pPr>
            <a:endParaRPr lang="cs-CZ" sz="3200" dirty="0"/>
          </a:p>
          <a:p>
            <a:pPr marL="342900" indent="-342900">
              <a:buFont typeface="Arial" charset="0"/>
              <a:buChar char="•"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156463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0955" y="1410887"/>
            <a:ext cx="116114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/>
              <a:t>Před těžkou situací: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Více se věnovat Bibli 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Více s Bohem promlouvat (Modlitbou)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Půst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Vždy si zachovat klidnou hlavu a nejednat pod tlakem, nebo hněvem</a:t>
            </a:r>
          </a:p>
          <a:p>
            <a:pPr marL="285750" indent="-285750">
              <a:buFont typeface="Arial" charset="0"/>
              <a:buChar char="•"/>
            </a:pPr>
            <a:endParaRPr lang="cs-CZ" sz="2600" dirty="0"/>
          </a:p>
          <a:p>
            <a:pPr marL="285750" indent="-285750">
              <a:buFont typeface="Arial" charset="0"/>
              <a:buChar char="•"/>
            </a:pPr>
            <a:endParaRPr lang="cs-CZ" sz="2600" b="1" u="sng" dirty="0"/>
          </a:p>
          <a:p>
            <a:r>
              <a:rPr lang="cs-CZ" sz="2600" b="1" u="sng" dirty="0" smtClean="0"/>
              <a:t>V těžké situaci: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Vždy si najít čas pro Boha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Přijmout danou situaci takovou, jaká je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Modlit, postit</a:t>
            </a:r>
          </a:p>
          <a:p>
            <a:pPr marL="285750" indent="-285750">
              <a:buFont typeface="Arial" charset="0"/>
              <a:buChar char="•"/>
            </a:pPr>
            <a:r>
              <a:rPr lang="cs-CZ" sz="2600" dirty="0" smtClean="0"/>
              <a:t>NEOBVIŇOVAT BOHA</a:t>
            </a:r>
            <a:r>
              <a:rPr lang="mr-IN" sz="2600" dirty="0" smtClean="0"/>
              <a:t>…</a:t>
            </a:r>
            <a:r>
              <a:rPr lang="cs-CZ" sz="2600" dirty="0" smtClean="0"/>
              <a:t> </a:t>
            </a:r>
            <a:r>
              <a:rPr lang="cs-CZ" sz="2600" strike="sngStrike" dirty="0" smtClean="0"/>
              <a:t>„Kdyby Bůh opravdu byl, tak mě do takové situace nikdy nepostaví“</a:t>
            </a:r>
          </a:p>
          <a:p>
            <a:pPr marL="285750" indent="-285750">
              <a:buFont typeface="Arial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41512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situací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5" y="1759906"/>
            <a:ext cx="9049871" cy="50980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75" y="1759906"/>
            <a:ext cx="9470571" cy="53271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4" y="1759906"/>
            <a:ext cx="11526125" cy="50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 kdyby?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6186" y="2057401"/>
            <a:ext cx="10825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Dokážete si představit kdyby</a:t>
            </a:r>
            <a:r>
              <a:rPr lang="mr-IN" sz="2400" b="1" dirty="0" smtClean="0"/>
              <a:t>…</a:t>
            </a:r>
            <a:endParaRPr lang="cs-CZ" sz="2400" b="1" dirty="0" smtClean="0"/>
          </a:p>
          <a:p>
            <a:endParaRPr lang="cs-CZ" sz="2400" b="1" dirty="0"/>
          </a:p>
          <a:p>
            <a:r>
              <a:rPr lang="mr-IN" sz="2400" b="1" dirty="0" smtClean="0"/>
              <a:t>…</a:t>
            </a:r>
            <a:r>
              <a:rPr lang="cs-CZ" sz="2400" b="1" dirty="0" smtClean="0"/>
              <a:t>jsme si v každé těžké situaci udělali čas pro Boha?</a:t>
            </a:r>
          </a:p>
          <a:p>
            <a:r>
              <a:rPr lang="mr-IN" sz="2400" b="1" dirty="0" smtClean="0"/>
              <a:t>…</a:t>
            </a:r>
            <a:r>
              <a:rPr lang="cs-CZ" sz="2400" b="1" dirty="0" smtClean="0"/>
              <a:t>jsme přijali všechno co na nás Bůh položí?</a:t>
            </a:r>
          </a:p>
          <a:p>
            <a:r>
              <a:rPr lang="mr-IN" sz="2400" b="1" dirty="0" smtClean="0"/>
              <a:t>…</a:t>
            </a:r>
            <a:r>
              <a:rPr lang="cs-CZ" sz="2400" b="1" dirty="0" smtClean="0"/>
              <a:t>jsme nedávali Bohu a ani nikomu jinému zavinu danou situaci?</a:t>
            </a:r>
          </a:p>
          <a:p>
            <a:endParaRPr lang="cs-CZ" sz="2400" b="1" dirty="0"/>
          </a:p>
          <a:p>
            <a:r>
              <a:rPr lang="cs-CZ" sz="2400" b="1" dirty="0" smtClean="0"/>
              <a:t>Co by se poté stalo s těžkou situací?</a:t>
            </a:r>
          </a:p>
          <a:p>
            <a:endParaRPr lang="cs-CZ" sz="2400" b="1" dirty="0" smtClean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30054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5841" y="2057401"/>
            <a:ext cx="109103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900" b="1" dirty="0" smtClean="0"/>
              <a:t>KONEC</a:t>
            </a:r>
            <a:endParaRPr lang="cs-CZ" sz="23900" b="1" dirty="0"/>
          </a:p>
        </p:txBody>
      </p:sp>
    </p:spTree>
    <p:extLst>
      <p:ext uri="{BB962C8B-B14F-4D97-AF65-F5344CB8AC3E}">
        <p14:creationId xmlns:p14="http://schemas.microsoft.com/office/powerpoint/2010/main" val="732826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Jóbův život ve zkratce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87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Jóbův život ve zkratce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1" y="1758092"/>
            <a:ext cx="7652853" cy="5099908"/>
          </a:xfrm>
        </p:spPr>
      </p:pic>
      <p:sp>
        <p:nvSpPr>
          <p:cNvPr id="5" name="TextovéPole 4"/>
          <p:cNvSpPr txBox="1"/>
          <p:nvPr/>
        </p:nvSpPr>
        <p:spPr>
          <a:xfrm>
            <a:off x="1717589" y="205740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7000 ovcí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13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Jóbův život ve zkratce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1906107"/>
            <a:ext cx="7148287" cy="47888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95507" y="5511801"/>
            <a:ext cx="6149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smtClean="0">
                <a:solidFill>
                  <a:srgbClr val="FF0000"/>
                </a:solidFill>
              </a:rPr>
              <a:t>3000 velbloudů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30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Jóbův život ve zkratce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" y="1822751"/>
            <a:ext cx="7698014" cy="480301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5506" y="5511801"/>
            <a:ext cx="673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500 páru dobytka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Jóbův život ve zkratce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741714"/>
            <a:ext cx="7794172" cy="494937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5506" y="5511801"/>
            <a:ext cx="673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500 oslic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1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Jóbův život ve zkratce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1917700"/>
            <a:ext cx="7338824" cy="4700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1677" y="5482773"/>
            <a:ext cx="673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smtClean="0">
                <a:solidFill>
                  <a:srgbClr val="FF0000"/>
                </a:solidFill>
              </a:rPr>
              <a:t>služebnictvo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1917700"/>
            <a:ext cx="7748814" cy="470081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5506" y="5642427"/>
            <a:ext cx="673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děti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1917700"/>
            <a:ext cx="8131484" cy="458073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0192" y="5077081"/>
            <a:ext cx="673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Dospělé děti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764373"/>
            <a:ext cx="11099800" cy="1293028"/>
          </a:xfrm>
        </p:spPr>
        <p:txBody>
          <a:bodyPr/>
          <a:lstStyle/>
          <a:p>
            <a:r>
              <a:rPr lang="cs-CZ" dirty="0"/>
              <a:t>Nadpřirozený pokoj v těžké situaci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6400" y="2510971"/>
            <a:ext cx="1109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Nato </a:t>
            </a:r>
            <a:r>
              <a:rPr lang="cs-CZ" sz="2800" dirty="0"/>
              <a:t>Job vstal, roztrhl svůj plášť a oholil si hlavu. Potom padl na zem a klaněl se:</a:t>
            </a:r>
          </a:p>
          <a:p>
            <a:r>
              <a:rPr lang="cs-CZ" sz="2800" dirty="0" smtClean="0"/>
              <a:t>"</a:t>
            </a:r>
            <a:r>
              <a:rPr lang="cs-CZ" sz="2800" dirty="0"/>
              <a:t>Nahý jsem vyšel z lůna své matky, nahý se k ní zas navrátím. </a:t>
            </a:r>
            <a:r>
              <a:rPr lang="cs-CZ" sz="2800" b="1" dirty="0"/>
              <a:t>Hospodin dal, Hospodin vzal. </a:t>
            </a:r>
            <a:r>
              <a:rPr lang="cs-CZ" sz="2800" dirty="0"/>
              <a:t>Ať je požehnáno jméno Hospodin</a:t>
            </a:r>
            <a:r>
              <a:rPr lang="cs-CZ" sz="2800" dirty="0" smtClean="0"/>
              <a:t>!“</a:t>
            </a:r>
          </a:p>
          <a:p>
            <a:r>
              <a:rPr lang="cs-CZ" sz="2800" dirty="0" smtClean="0"/>
              <a:t>V </a:t>
            </a:r>
            <a:r>
              <a:rPr lang="cs-CZ" sz="2800" dirty="0"/>
              <a:t>tom ve všem Job nezhřešil a neobvinil Boha z ničeho špatného.</a:t>
            </a:r>
          </a:p>
          <a:p>
            <a:r>
              <a:rPr lang="cs-CZ" sz="2800" b="1" dirty="0" smtClean="0"/>
              <a:t>									      </a:t>
            </a:r>
            <a:r>
              <a:rPr lang="cs-CZ" sz="2800" b="1" dirty="0" err="1" smtClean="0"/>
              <a:t>Jób</a:t>
            </a:r>
            <a:r>
              <a:rPr lang="cs-CZ" sz="2800" b="1" dirty="0" smtClean="0"/>
              <a:t> 1:20-22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4950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886" y="764373"/>
            <a:ext cx="10606314" cy="1293028"/>
          </a:xfrm>
        </p:spPr>
        <p:txBody>
          <a:bodyPr/>
          <a:lstStyle/>
          <a:p>
            <a:r>
              <a:rPr lang="cs-CZ"/>
              <a:t>Nadpřirozený pokoj v těžké situaci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886" y="2307771"/>
            <a:ext cx="10606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Klaněl se Hospodinu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sz="3200" dirty="0" smtClean="0"/>
              <a:t>I když nám bude v životě nejhůř, Hospodin je tu vždy pro nás</a:t>
            </a:r>
          </a:p>
          <a:p>
            <a:pPr marL="342900" indent="-342900">
              <a:buFont typeface="+mj-lt"/>
              <a:buAutoNum type="arabicPeriod"/>
            </a:pPr>
            <a:endParaRPr lang="cs-CZ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Přijmul to </a:t>
            </a:r>
            <a:r>
              <a:rPr lang="cs-CZ" sz="3200" dirty="0" smtClean="0"/>
              <a:t>.. „Hospodin dal, Hospodin vzal“</a:t>
            </a:r>
          </a:p>
          <a:p>
            <a:pPr marL="800100" lvl="1" indent="-342900">
              <a:buFont typeface="Arial" charset="0"/>
              <a:buChar char="•"/>
            </a:pPr>
            <a:endParaRPr lang="cs-CZ" sz="3200" dirty="0" smtClean="0"/>
          </a:p>
          <a:p>
            <a:pPr marL="800100" lvl="1" indent="-342900">
              <a:buFont typeface="Arial" charset="0"/>
              <a:buChar char="•"/>
            </a:pPr>
            <a:endParaRPr lang="cs-CZ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3200" b="1" dirty="0" smtClean="0"/>
              <a:t>Neobviňoval Boha </a:t>
            </a:r>
            <a:r>
              <a:rPr lang="cs-CZ" sz="3200" dirty="0" smtClean="0"/>
              <a:t>z ničeho co se mu stalo</a:t>
            </a:r>
          </a:p>
          <a:p>
            <a:pPr marL="800100" lvl="1" indent="-342900">
              <a:buFont typeface="+mj-lt"/>
              <a:buAutoNum type="arabicPeriod"/>
            </a:pPr>
            <a:endParaRPr lang="cs-CZ" sz="3200" dirty="0"/>
          </a:p>
          <a:p>
            <a:pPr marL="342900" indent="-342900">
              <a:buFont typeface="Arial" charset="0"/>
              <a:buChar char="•"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895668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ační stop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340</Words>
  <Application>Microsoft Macintosh PowerPoint</Application>
  <PresentationFormat>Širokoúhlá obrazovka</PresentationFormat>
  <Paragraphs>61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Mangal</vt:lpstr>
      <vt:lpstr>Wingdings</vt:lpstr>
      <vt:lpstr>Arial</vt:lpstr>
      <vt:lpstr>Kondenzační stopa</vt:lpstr>
      <vt:lpstr>Jak získat nadpřirozený pokoj v těžké situaci</vt:lpstr>
      <vt:lpstr>Jóbův život ve zkratce</vt:lpstr>
      <vt:lpstr>Jóbův život ve zkratce</vt:lpstr>
      <vt:lpstr>Jóbův život ve zkratce</vt:lpstr>
      <vt:lpstr>Jóbův život ve zkratce</vt:lpstr>
      <vt:lpstr>Jóbův život ve zkratce</vt:lpstr>
      <vt:lpstr>Jóbův život ve zkratce</vt:lpstr>
      <vt:lpstr>Nadpřirozený pokoj v těžké situaci</vt:lpstr>
      <vt:lpstr>Nadpřirozený pokoj v těžké situaci</vt:lpstr>
      <vt:lpstr>Nadpřirozený pokoj v těžké situaci</vt:lpstr>
      <vt:lpstr>Aplikace:</vt:lpstr>
      <vt:lpstr>Pár situací</vt:lpstr>
      <vt:lpstr>Co by kdyby?</vt:lpstr>
      <vt:lpstr>Závěr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18</cp:revision>
  <dcterms:created xsi:type="dcterms:W3CDTF">2017-08-05T00:50:21Z</dcterms:created>
  <dcterms:modified xsi:type="dcterms:W3CDTF">2017-08-06T06:37:52Z</dcterms:modified>
</cp:coreProperties>
</file>