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81" r:id="rId6"/>
    <p:sldId id="300" r:id="rId7"/>
    <p:sldId id="287" r:id="rId8"/>
    <p:sldId id="275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267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68"/>
    <p:restoredTop sz="94700"/>
  </p:normalViewPr>
  <p:slideViewPr>
    <p:cSldViewPr snapToGrid="0" snapToObjects="1">
      <p:cViewPr varScale="1">
        <p:scale>
          <a:sx n="75" d="100"/>
          <a:sy n="75" d="100"/>
        </p:scale>
        <p:origin x="16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8/20/17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Matthew%203:2" TargetMode="External"/><Relationship Id="rId3" Type="http://schemas.openxmlformats.org/officeDocument/2006/relationships/hyperlink" Target="sword://CzeCSP/Matthew%206:3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Matthew%2012:28" TargetMode="External"/><Relationship Id="rId3" Type="http://schemas.openxmlformats.org/officeDocument/2006/relationships/hyperlink" Target="sword://CzeCSP/Matthew%2021:43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Mark%2010:14" TargetMode="External"/><Relationship Id="rId3" Type="http://schemas.openxmlformats.org/officeDocument/2006/relationships/hyperlink" Target="sword://CzeCSP/Luke%209:6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SP/Luke%2012:30" TargetMode="External"/><Relationship Id="rId4" Type="http://schemas.openxmlformats.org/officeDocument/2006/relationships/hyperlink" Target="sword://CzeCSP/Luke%2012:31" TargetMode="External"/><Relationship Id="rId5" Type="http://schemas.openxmlformats.org/officeDocument/2006/relationships/hyperlink" Target="sword://CzeCSP/John%203:3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Luke%2012:29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I%20Corinthians%204:20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SP/Romans%2014:18" TargetMode="External"/><Relationship Id="rId4" Type="http://schemas.openxmlformats.org/officeDocument/2006/relationships/hyperlink" Target="sword://CzeCSP/Romans%2014:19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Romans%2014:17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SP/Luke%2017:2" TargetMode="External"/><Relationship Id="rId4" Type="http://schemas.openxmlformats.org/officeDocument/2006/relationships/hyperlink" Target="sword://CzeCSP/Luke%2017:3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Luke%2017: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20.8.2017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0154" y="2136621"/>
            <a:ext cx="110828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/>
              <a:t>Kultura</a:t>
            </a:r>
            <a:r>
              <a:rPr lang="cs-CZ" sz="3200" dirty="0" smtClean="0"/>
              <a:t> </a:t>
            </a:r>
            <a:r>
              <a:rPr lang="cs-CZ" sz="3200" dirty="0"/>
              <a:t>– soubor hodnot, kterou jsou pro nás důležité a v kterých se chceme </a:t>
            </a:r>
            <a:r>
              <a:rPr lang="cs-CZ" sz="3200" dirty="0" smtClean="0"/>
              <a:t>pohybovat</a:t>
            </a:r>
          </a:p>
          <a:p>
            <a:endParaRPr lang="cs-CZ" sz="3200" dirty="0"/>
          </a:p>
          <a:p>
            <a:r>
              <a:rPr lang="cs-CZ" sz="3200" b="1" dirty="0"/>
              <a:t>Boží království</a:t>
            </a:r>
            <a:r>
              <a:rPr lang="cs-CZ" sz="3200" dirty="0"/>
              <a:t> – ne demokracie, ne socialismus, ale království – je tu král, který vede, rozhoduje, panuje, přikazuje, má svůj cíl – je tu král a </a:t>
            </a:r>
            <a:r>
              <a:rPr lang="cs-CZ" sz="3200" dirty="0" smtClean="0"/>
              <a:t>poddaní</a:t>
            </a:r>
          </a:p>
          <a:p>
            <a:endParaRPr lang="cs-CZ" sz="3200" dirty="0"/>
          </a:p>
          <a:p>
            <a:r>
              <a:rPr lang="cs-CZ" sz="3200" dirty="0"/>
              <a:t>Zaměření na druhé, </a:t>
            </a:r>
            <a:r>
              <a:rPr lang="cs-CZ" sz="3200" dirty="0" smtClean="0"/>
              <a:t>přijetí pravidel v</a:t>
            </a:r>
            <a:r>
              <a:rPr lang="cs-CZ" sz="3200" dirty="0"/>
              <a:t> Bibli (desatero, kázání na hoře…)</a:t>
            </a:r>
          </a:p>
          <a:p>
            <a:endParaRPr lang="cs-CZ" sz="32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20090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0021" y="1093660"/>
            <a:ext cx="110828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Hodnoty </a:t>
            </a:r>
            <a:r>
              <a:rPr lang="cs-CZ" sz="3200" b="1" u="sng" dirty="0"/>
              <a:t>Božího </a:t>
            </a:r>
            <a:r>
              <a:rPr lang="cs-CZ" sz="3200" b="1" u="sng" dirty="0" smtClean="0"/>
              <a:t>království</a:t>
            </a:r>
          </a:p>
          <a:p>
            <a:endParaRPr lang="cs-CZ" sz="3200" b="1" u="sng" dirty="0"/>
          </a:p>
          <a:p>
            <a:r>
              <a:rPr lang="cs-CZ" sz="3200" dirty="0">
                <a:hlinkClick r:id="rId2" action="ppaction://hlinkfile"/>
              </a:rPr>
              <a:t>Matthew 3:2: </a:t>
            </a:r>
            <a:r>
              <a:rPr lang="cs-CZ" sz="3200" dirty="0"/>
              <a:t>„⌈Čiňte pokání, ⌉ neboť se přiblížilo království Nebes.“</a:t>
            </a:r>
            <a:br>
              <a:rPr lang="cs-CZ" sz="3200" dirty="0"/>
            </a:br>
            <a:r>
              <a:rPr lang="cs-CZ" sz="3200" dirty="0"/>
              <a:t>1) </a:t>
            </a:r>
            <a:r>
              <a:rPr lang="cs-CZ" sz="3200" b="1" dirty="0"/>
              <a:t>Potřeba pokání</a:t>
            </a:r>
            <a:endParaRPr lang="cs-CZ" sz="3200" dirty="0"/>
          </a:p>
          <a:p>
            <a:endParaRPr lang="cs-CZ" sz="3200" dirty="0" smtClean="0"/>
          </a:p>
          <a:p>
            <a:r>
              <a:rPr lang="cs-CZ" sz="3200" dirty="0">
                <a:hlinkClick r:id="rId3" action="ppaction://hlinkfile"/>
              </a:rPr>
              <a:t>Matthew 6:33: </a:t>
            </a:r>
            <a:r>
              <a:rPr lang="cs-CZ" sz="3200" dirty="0"/>
              <a:t>Hledejte však nejprve Boží království a jeho spravedlnost, a to všechno vám bude přidáno.</a:t>
            </a:r>
            <a:br>
              <a:rPr lang="cs-CZ" sz="3200" dirty="0"/>
            </a:br>
            <a:r>
              <a:rPr lang="cs-CZ" sz="3200" dirty="0"/>
              <a:t>2) </a:t>
            </a:r>
            <a:r>
              <a:rPr lang="cs-CZ" sz="3200" b="1" dirty="0"/>
              <a:t>Musí se hledat</a:t>
            </a:r>
            <a:endParaRPr lang="cs-CZ" sz="3200" dirty="0"/>
          </a:p>
          <a:p>
            <a:r>
              <a:rPr lang="cs-CZ" sz="3200" dirty="0" smtClean="0"/>
              <a:t>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68880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0020" y="1093660"/>
            <a:ext cx="1164717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Hodnoty </a:t>
            </a:r>
            <a:r>
              <a:rPr lang="cs-CZ" sz="3200" b="1" u="sng" dirty="0"/>
              <a:t>Božího </a:t>
            </a:r>
            <a:r>
              <a:rPr lang="cs-CZ" sz="3200" b="1" u="sng" dirty="0" smtClean="0"/>
              <a:t>království</a:t>
            </a:r>
          </a:p>
          <a:p>
            <a:endParaRPr lang="cs-CZ" sz="3200" b="1" u="sng" dirty="0"/>
          </a:p>
          <a:p>
            <a:r>
              <a:rPr lang="cs-CZ" sz="3200" dirty="0">
                <a:hlinkClick r:id="rId2" action="ppaction://hlinkfile"/>
              </a:rPr>
              <a:t>Matthew 12:28: </a:t>
            </a:r>
            <a:r>
              <a:rPr lang="cs-CZ" sz="3200" dirty="0"/>
              <a:t>Jestliže však já vyháním démony ⌈v moci⌉ Ducha Božího, pak už k vám přišlo Boží království.</a:t>
            </a:r>
            <a:br>
              <a:rPr lang="cs-CZ" sz="3200" dirty="0"/>
            </a:br>
            <a:r>
              <a:rPr lang="cs-CZ" sz="3200" b="1" dirty="0"/>
              <a:t>3) Přináší svobodu</a:t>
            </a:r>
            <a:r>
              <a:rPr lang="cs-CZ" sz="3200" dirty="0"/>
              <a:t>   </a:t>
            </a:r>
            <a:r>
              <a:rPr lang="cs-CZ" sz="3200" b="1" dirty="0"/>
              <a:t>4) </a:t>
            </a:r>
            <a:r>
              <a:rPr lang="cs-CZ" sz="3200" dirty="0"/>
              <a:t>je v </a:t>
            </a:r>
            <a:r>
              <a:rPr lang="cs-CZ" sz="3200" b="1" dirty="0"/>
              <a:t>něm moc</a:t>
            </a:r>
            <a:r>
              <a:rPr lang="cs-CZ" sz="3200" dirty="0"/>
              <a:t>  </a:t>
            </a:r>
            <a:r>
              <a:rPr lang="cs-CZ" sz="3200" b="1" dirty="0"/>
              <a:t> 5) má opozici</a:t>
            </a:r>
            <a:r>
              <a:rPr lang="cs-CZ" sz="3200" dirty="0"/>
              <a:t> – duchovní </a:t>
            </a:r>
            <a:r>
              <a:rPr lang="cs-CZ" sz="3200" dirty="0" smtClean="0"/>
              <a:t>boj</a:t>
            </a:r>
          </a:p>
          <a:p>
            <a:endParaRPr lang="cs-CZ" sz="3200" dirty="0"/>
          </a:p>
          <a:p>
            <a:r>
              <a:rPr lang="cs-CZ" sz="3200" dirty="0">
                <a:hlinkClick r:id="rId3" action="ppaction://hlinkfile"/>
              </a:rPr>
              <a:t>Matthew 21:43: </a:t>
            </a:r>
            <a:r>
              <a:rPr lang="cs-CZ" sz="3200" dirty="0"/>
              <a:t>Proto vám pravím, že vám bude Boží království odňato a bude dáno národu, který přináší jeho úrodu.</a:t>
            </a:r>
            <a:br>
              <a:rPr lang="cs-CZ" sz="3200" dirty="0"/>
            </a:br>
            <a:r>
              <a:rPr lang="cs-CZ" sz="3200" b="1" dirty="0"/>
              <a:t>6) může Ti být odňato</a:t>
            </a:r>
            <a:r>
              <a:rPr lang="cs-CZ" sz="3200" dirty="0"/>
              <a:t>, zabráněno do něj vstoupit – není samozřejmostí v něm být</a:t>
            </a:r>
          </a:p>
          <a:p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21551" y="975127"/>
            <a:ext cx="1195198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Hodnoty </a:t>
            </a:r>
            <a:r>
              <a:rPr lang="cs-CZ" sz="3200" b="1" u="sng" dirty="0"/>
              <a:t>Božího </a:t>
            </a:r>
            <a:r>
              <a:rPr lang="cs-CZ" sz="3200" b="1" u="sng" dirty="0" smtClean="0"/>
              <a:t>království</a:t>
            </a:r>
          </a:p>
          <a:p>
            <a:endParaRPr lang="cs-CZ" sz="3200" b="1" u="sng" dirty="0"/>
          </a:p>
          <a:p>
            <a:r>
              <a:rPr lang="cs-CZ" sz="3200" dirty="0">
                <a:hlinkClick r:id="rId2" action="ppaction://hlinkfile"/>
              </a:rPr>
              <a:t>Mark 10:14: </a:t>
            </a:r>
            <a:r>
              <a:rPr lang="cs-CZ" sz="3200" dirty="0"/>
              <a:t>Když to Ježíš uviděl, rozhořčil se a řekl jim: „Nechte děti přicházet ke mně, nebraňte jim, neboť takových je Boží království.</a:t>
            </a:r>
            <a:br>
              <a:rPr lang="cs-CZ" sz="3200" dirty="0"/>
            </a:br>
            <a:r>
              <a:rPr lang="cs-CZ" sz="3200" b="1" dirty="0"/>
              <a:t>7) </a:t>
            </a:r>
            <a:r>
              <a:rPr lang="cs-CZ" sz="3200" dirty="0"/>
              <a:t>je </a:t>
            </a:r>
            <a:r>
              <a:rPr lang="cs-CZ" sz="3200" b="1" dirty="0"/>
              <a:t>pro každého   8) </a:t>
            </a:r>
            <a:r>
              <a:rPr lang="cs-CZ" sz="3200" dirty="0"/>
              <a:t>musíme je přijmout takové jaké je – důvěra – př. </a:t>
            </a:r>
            <a:r>
              <a:rPr lang="cs-CZ" sz="3200" dirty="0" smtClean="0"/>
              <a:t>Dětí</a:t>
            </a:r>
          </a:p>
          <a:p>
            <a:endParaRPr lang="cs-CZ" sz="3200" dirty="0"/>
          </a:p>
          <a:p>
            <a:r>
              <a:rPr lang="cs-CZ" sz="3200" dirty="0">
                <a:hlinkClick r:id="rId3" action="ppaction://hlinkfile"/>
              </a:rPr>
              <a:t>Luke 9:62: </a:t>
            </a:r>
            <a:r>
              <a:rPr lang="cs-CZ" sz="3200" dirty="0"/>
              <a:t>Ježíš mu řekl: „Nikdo, kdo vloží [svou] ruku na pluh a ohlíží se zpět, není způsobilý pro Boží království.“ </a:t>
            </a:r>
            <a:br>
              <a:rPr lang="cs-CZ" sz="3200" dirty="0"/>
            </a:br>
            <a:r>
              <a:rPr lang="cs-CZ" sz="3200" b="1" dirty="0"/>
              <a:t>9) rozhodnutí jít dopředu</a:t>
            </a:r>
            <a:r>
              <a:rPr lang="cs-CZ" sz="3200" dirty="0"/>
              <a:t> – kdo se nerozloučí s tímto životem, není způsobilý pro Boží království</a:t>
            </a:r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39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21551" y="975127"/>
            <a:ext cx="1195198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Hodnoty </a:t>
            </a:r>
            <a:r>
              <a:rPr lang="cs-CZ" sz="3200" b="1" u="sng" dirty="0"/>
              <a:t>Božího </a:t>
            </a:r>
            <a:r>
              <a:rPr lang="cs-CZ" sz="3200" b="1" u="sng" dirty="0" smtClean="0"/>
              <a:t>království</a:t>
            </a:r>
          </a:p>
          <a:p>
            <a:endParaRPr lang="cs-CZ" sz="3200" b="1" u="sng" dirty="0"/>
          </a:p>
          <a:p>
            <a:r>
              <a:rPr lang="cs-CZ" sz="3200" dirty="0" err="1"/>
              <a:t>Luke</a:t>
            </a:r>
            <a:r>
              <a:rPr lang="cs-CZ" sz="3200" dirty="0"/>
              <a:t> 12:</a:t>
            </a:r>
            <a:r>
              <a:rPr lang="cs-CZ" sz="3200" dirty="0">
                <a:hlinkClick r:id="rId2" action="ppaction://hlinkfile"/>
              </a:rPr>
              <a:t>29</a:t>
            </a:r>
            <a:r>
              <a:rPr lang="cs-CZ" sz="3200" dirty="0"/>
              <a:t>  Ani vy nehledejte, co byste jedli a co byste pili, a nezneklidňujte se tím. </a:t>
            </a:r>
            <a:r>
              <a:rPr lang="cs-CZ" sz="3200" dirty="0">
                <a:hlinkClick r:id="rId3" action="ppaction://hlinkfile"/>
              </a:rPr>
              <a:t>30</a:t>
            </a:r>
            <a:r>
              <a:rPr lang="cs-CZ" sz="3200" dirty="0"/>
              <a:t>  Toto všechno horlivě hledají národy tohoto světa. Váš Otec ví, že to potřebujete. </a:t>
            </a:r>
            <a:r>
              <a:rPr lang="cs-CZ" sz="3200" dirty="0">
                <a:hlinkClick r:id="rId4" action="ppaction://hlinkfile"/>
              </a:rPr>
              <a:t>31</a:t>
            </a:r>
            <a:r>
              <a:rPr lang="cs-CZ" sz="3200" dirty="0"/>
              <a:t>  Hledejte však jeho království, a toto vám bude přidáno. </a:t>
            </a:r>
            <a:br>
              <a:rPr lang="cs-CZ" sz="3200" dirty="0"/>
            </a:br>
            <a:r>
              <a:rPr lang="cs-CZ" sz="3200" b="1" dirty="0"/>
              <a:t>10) nabízí </a:t>
            </a:r>
            <a:r>
              <a:rPr lang="cs-CZ" sz="3200" b="1" dirty="0" smtClean="0"/>
              <a:t>zabezpečení</a:t>
            </a:r>
          </a:p>
          <a:p>
            <a:endParaRPr lang="cs-CZ" sz="3200" b="1" dirty="0"/>
          </a:p>
          <a:p>
            <a:r>
              <a:rPr lang="cs-CZ" sz="3200" dirty="0">
                <a:hlinkClick r:id="rId5" action="ppaction://hlinkfile"/>
              </a:rPr>
              <a:t>John 3:3: </a:t>
            </a:r>
            <a:r>
              <a:rPr lang="cs-CZ" sz="3200" dirty="0"/>
              <a:t>Ježíš mu odpověděl: „Amen, amen, pravím tobě, nenarodí-li se kdo znovu, nemůže spatřit Boží království.“</a:t>
            </a:r>
            <a:br>
              <a:rPr lang="cs-CZ" sz="3200" dirty="0"/>
            </a:br>
            <a:r>
              <a:rPr lang="cs-CZ" sz="3200" b="1" dirty="0"/>
              <a:t>11) nutnost znovuzrození</a:t>
            </a:r>
            <a:endParaRPr lang="cs-CZ" sz="3200" dirty="0"/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32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21551" y="975127"/>
            <a:ext cx="119519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Hodnoty </a:t>
            </a:r>
            <a:r>
              <a:rPr lang="cs-CZ" sz="3200" b="1" u="sng" dirty="0"/>
              <a:t>Božího </a:t>
            </a:r>
            <a:r>
              <a:rPr lang="cs-CZ" sz="3200" b="1" u="sng" dirty="0" smtClean="0"/>
              <a:t>království</a:t>
            </a:r>
          </a:p>
          <a:p>
            <a:endParaRPr lang="cs-CZ" sz="3200" b="1" u="sng" dirty="0"/>
          </a:p>
          <a:p>
            <a:r>
              <a:rPr lang="cs-CZ" sz="3200" dirty="0">
                <a:hlinkClick r:id="rId2" action="ppaction://hlinkfile"/>
              </a:rPr>
              <a:t>I Corinthians 4:20: </a:t>
            </a:r>
            <a:r>
              <a:rPr lang="cs-CZ" sz="3200" dirty="0"/>
              <a:t>Neboť Boží království nespočívá v řeči, ale v moci.</a:t>
            </a:r>
            <a:br>
              <a:rPr lang="cs-CZ" sz="3200" dirty="0"/>
            </a:br>
            <a:r>
              <a:rPr lang="cs-CZ" sz="3200" b="1" dirty="0"/>
              <a:t>12) není to v tom, co říkáš, ale v moci</a:t>
            </a:r>
            <a:r>
              <a:rPr lang="cs-CZ" sz="3200" dirty="0"/>
              <a:t> – která se skrze Tebe projevuje – je důležité mluvit, ale víra je důležitější</a:t>
            </a:r>
          </a:p>
          <a:p>
            <a:endParaRPr lang="cs-CZ" sz="3200" dirty="0"/>
          </a:p>
          <a:p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10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0020" y="1093660"/>
            <a:ext cx="119519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12 HODNOT </a:t>
            </a:r>
            <a:r>
              <a:rPr lang="cs-CZ" sz="3200" b="1" u="sng" dirty="0"/>
              <a:t>Božího </a:t>
            </a:r>
            <a:r>
              <a:rPr lang="cs-CZ" sz="3200" b="1" u="sng" dirty="0" smtClean="0"/>
              <a:t>království</a:t>
            </a:r>
          </a:p>
          <a:p>
            <a:endParaRPr lang="cs-CZ" sz="3200" b="1" u="sng" dirty="0"/>
          </a:p>
          <a:p>
            <a:r>
              <a:rPr lang="cs-CZ" sz="3200" dirty="0"/>
              <a:t>1) </a:t>
            </a:r>
            <a:r>
              <a:rPr lang="cs-CZ" sz="3200" b="1" dirty="0" smtClean="0"/>
              <a:t>pokání</a:t>
            </a:r>
            <a:endParaRPr lang="cs-CZ" sz="3200" dirty="0"/>
          </a:p>
          <a:p>
            <a:r>
              <a:rPr lang="cs-CZ" sz="3200" dirty="0" smtClean="0"/>
              <a:t>2</a:t>
            </a:r>
            <a:r>
              <a:rPr lang="cs-CZ" sz="3200" dirty="0"/>
              <a:t>) </a:t>
            </a:r>
            <a:r>
              <a:rPr lang="cs-CZ" sz="3200" b="1" dirty="0"/>
              <a:t>m</a:t>
            </a:r>
            <a:r>
              <a:rPr lang="cs-CZ" sz="3200" b="1" dirty="0" smtClean="0"/>
              <a:t>usí </a:t>
            </a:r>
            <a:r>
              <a:rPr lang="cs-CZ" sz="3200" b="1" dirty="0"/>
              <a:t>se hledat</a:t>
            </a:r>
            <a:endParaRPr lang="cs-CZ" sz="3200" dirty="0"/>
          </a:p>
          <a:p>
            <a:r>
              <a:rPr lang="cs-CZ" sz="3200" dirty="0" smtClean="0"/>
              <a:t>3</a:t>
            </a:r>
            <a:r>
              <a:rPr lang="cs-CZ" sz="3200" dirty="0"/>
              <a:t>) </a:t>
            </a:r>
            <a:r>
              <a:rPr lang="cs-CZ" sz="3200" b="1" dirty="0"/>
              <a:t>p</a:t>
            </a:r>
            <a:r>
              <a:rPr lang="cs-CZ" sz="3200" b="1" dirty="0" smtClean="0"/>
              <a:t>řináší svobodu</a:t>
            </a:r>
          </a:p>
          <a:p>
            <a:r>
              <a:rPr lang="cs-CZ" sz="3200" dirty="0" smtClean="0"/>
              <a:t>4</a:t>
            </a:r>
            <a:r>
              <a:rPr lang="cs-CZ" sz="3200" dirty="0"/>
              <a:t>) je v </a:t>
            </a:r>
            <a:r>
              <a:rPr lang="cs-CZ" sz="3200" b="1" dirty="0"/>
              <a:t>něm </a:t>
            </a:r>
            <a:r>
              <a:rPr lang="cs-CZ" sz="3200" b="1" dirty="0" smtClean="0"/>
              <a:t>moc</a:t>
            </a:r>
          </a:p>
          <a:p>
            <a:r>
              <a:rPr lang="cs-CZ" sz="3200" dirty="0" smtClean="0"/>
              <a:t>5</a:t>
            </a:r>
            <a:r>
              <a:rPr lang="cs-CZ" sz="3200" dirty="0"/>
              <a:t>) </a:t>
            </a:r>
            <a:r>
              <a:rPr lang="cs-CZ" sz="3200" b="1" dirty="0"/>
              <a:t>má </a:t>
            </a:r>
            <a:r>
              <a:rPr lang="cs-CZ" sz="3200" b="1" dirty="0" smtClean="0"/>
              <a:t>opozici</a:t>
            </a:r>
            <a:endParaRPr lang="cs-CZ" sz="3200" dirty="0"/>
          </a:p>
          <a:p>
            <a:r>
              <a:rPr lang="cs-CZ" sz="3200" dirty="0" smtClean="0"/>
              <a:t>6</a:t>
            </a:r>
            <a:r>
              <a:rPr lang="cs-CZ" sz="3200" dirty="0"/>
              <a:t>) </a:t>
            </a:r>
            <a:r>
              <a:rPr lang="cs-CZ" sz="3200" b="1" dirty="0"/>
              <a:t>může Ti být </a:t>
            </a:r>
            <a:r>
              <a:rPr lang="cs-CZ" sz="3200" b="1" dirty="0" smtClean="0"/>
              <a:t>odňato</a:t>
            </a:r>
            <a:r>
              <a:rPr lang="cs-CZ" sz="3200" dirty="0"/>
              <a:t> </a:t>
            </a:r>
            <a:r>
              <a:rPr lang="cs-CZ" sz="3200" dirty="0" smtClean="0"/>
              <a:t>– </a:t>
            </a:r>
            <a:r>
              <a:rPr lang="cs-CZ" sz="3200" dirty="0"/>
              <a:t>není </a:t>
            </a:r>
            <a:r>
              <a:rPr lang="cs-CZ" sz="3200" dirty="0" smtClean="0"/>
              <a:t>samozřejmostí</a:t>
            </a:r>
          </a:p>
          <a:p>
            <a:r>
              <a:rPr lang="cs-CZ" sz="3200" dirty="0" smtClean="0"/>
              <a:t>7</a:t>
            </a:r>
            <a:r>
              <a:rPr lang="cs-CZ" sz="3200" dirty="0"/>
              <a:t>) je </a:t>
            </a:r>
            <a:r>
              <a:rPr lang="cs-CZ" sz="3200" b="1" dirty="0"/>
              <a:t>pro </a:t>
            </a:r>
            <a:r>
              <a:rPr lang="cs-CZ" sz="3200" b="1" dirty="0" smtClean="0"/>
              <a:t>každého</a:t>
            </a:r>
          </a:p>
          <a:p>
            <a:r>
              <a:rPr lang="cs-CZ" sz="3200" dirty="0" smtClean="0"/>
              <a:t>8</a:t>
            </a:r>
            <a:r>
              <a:rPr lang="cs-CZ" sz="3200" dirty="0"/>
              <a:t>) musíme je přijmout </a:t>
            </a:r>
            <a:r>
              <a:rPr lang="cs-CZ" sz="3200" b="1" dirty="0"/>
              <a:t>takové jaké je </a:t>
            </a:r>
            <a:endParaRPr lang="cs-CZ" sz="3200" b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85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0020" y="1438947"/>
            <a:ext cx="119519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/>
              <a:t>12 HODNOT Božího království</a:t>
            </a:r>
          </a:p>
          <a:p>
            <a:endParaRPr lang="cs-CZ" sz="3200" b="1" u="sng" dirty="0"/>
          </a:p>
          <a:p>
            <a:r>
              <a:rPr lang="cs-CZ" sz="3200" dirty="0" smtClean="0"/>
              <a:t>9</a:t>
            </a:r>
            <a:r>
              <a:rPr lang="cs-CZ" sz="3200" dirty="0"/>
              <a:t>) </a:t>
            </a:r>
            <a:r>
              <a:rPr lang="cs-CZ" sz="3200" dirty="0" smtClean="0"/>
              <a:t>  </a:t>
            </a:r>
            <a:r>
              <a:rPr lang="cs-CZ" sz="3200" b="1" dirty="0" smtClean="0"/>
              <a:t>rozhodnutí </a:t>
            </a:r>
            <a:r>
              <a:rPr lang="cs-CZ" sz="3200" b="1" dirty="0"/>
              <a:t>jít dopředu</a:t>
            </a:r>
            <a:r>
              <a:rPr lang="cs-CZ" sz="3200" dirty="0"/>
              <a:t> </a:t>
            </a:r>
            <a:endParaRPr lang="cs-CZ" sz="3200" dirty="0" smtClean="0"/>
          </a:p>
          <a:p>
            <a:r>
              <a:rPr lang="cs-CZ" sz="3200" dirty="0" smtClean="0"/>
              <a:t>10</a:t>
            </a:r>
            <a:r>
              <a:rPr lang="cs-CZ" sz="3200" dirty="0"/>
              <a:t>)</a:t>
            </a:r>
            <a:r>
              <a:rPr lang="cs-CZ" sz="3200" b="1" dirty="0"/>
              <a:t> </a:t>
            </a:r>
            <a:r>
              <a:rPr lang="cs-CZ" sz="3200" b="1" dirty="0" smtClean="0"/>
              <a:t>zabezpečení</a:t>
            </a:r>
          </a:p>
          <a:p>
            <a:r>
              <a:rPr lang="cs-CZ" sz="3200" b="1" dirty="0" smtClean="0"/>
              <a:t>11</a:t>
            </a:r>
            <a:r>
              <a:rPr lang="cs-CZ" sz="3200" b="1" dirty="0"/>
              <a:t>) nutnost </a:t>
            </a:r>
            <a:r>
              <a:rPr lang="cs-CZ" sz="3200" b="1" dirty="0" smtClean="0"/>
              <a:t>znovuzrození</a:t>
            </a:r>
          </a:p>
          <a:p>
            <a:r>
              <a:rPr lang="cs-CZ" sz="3200" b="1" dirty="0" smtClean="0"/>
              <a:t>12</a:t>
            </a:r>
            <a:r>
              <a:rPr lang="cs-CZ" sz="3200" b="1" dirty="0"/>
              <a:t>) není to v tom, co říkáš, ale v </a:t>
            </a:r>
            <a:r>
              <a:rPr lang="cs-CZ" sz="3200" b="1" dirty="0" smtClean="0"/>
              <a:t>moci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22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0020" y="1388533"/>
            <a:ext cx="119519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Shrnutí</a:t>
            </a:r>
          </a:p>
          <a:p>
            <a:endParaRPr lang="cs-CZ" sz="3200" b="1" u="sng" dirty="0"/>
          </a:p>
          <a:p>
            <a:r>
              <a:rPr lang="cs-CZ" sz="3200" dirty="0" err="1"/>
              <a:t>Romans</a:t>
            </a:r>
            <a:r>
              <a:rPr lang="cs-CZ" sz="3200" dirty="0"/>
              <a:t> 14:</a:t>
            </a:r>
            <a:r>
              <a:rPr lang="cs-CZ" sz="3200" dirty="0">
                <a:hlinkClick r:id="rId2" action="ppaction://hlinkfile"/>
              </a:rPr>
              <a:t>17</a:t>
            </a:r>
            <a:r>
              <a:rPr lang="cs-CZ" sz="3200" dirty="0"/>
              <a:t>-19 Vždyť Boží království není pokrm a nápoj, nýbrž spravedlnost, pokoj a radost v Duchu svatém. </a:t>
            </a:r>
            <a:r>
              <a:rPr lang="cs-CZ" sz="3200" dirty="0">
                <a:hlinkClick r:id="rId3" action="ppaction://hlinkfile"/>
              </a:rPr>
              <a:t>18</a:t>
            </a:r>
            <a:r>
              <a:rPr lang="cs-CZ" sz="3200" dirty="0"/>
              <a:t>  Kdo takto slouží Kristu, je milý Bohu a ⌈lidé ho mají v úctě⌉. </a:t>
            </a:r>
            <a:r>
              <a:rPr lang="cs-CZ" sz="3200" dirty="0">
                <a:hlinkClick r:id="rId4" action="ppaction://hlinkfile"/>
              </a:rPr>
              <a:t>19</a:t>
            </a:r>
            <a:r>
              <a:rPr lang="cs-CZ" sz="3200" dirty="0"/>
              <a:t>  A tak usilujme o to, co vede k pokoji, a o to, co slouží k společnému budování. 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52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0020" y="1388533"/>
            <a:ext cx="119519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HODNOTY BOŽÍHO KRÁLOVSTVÍ</a:t>
            </a:r>
          </a:p>
          <a:p>
            <a:endParaRPr lang="cs-CZ" sz="3200" b="1" u="sng" dirty="0" smtClean="0"/>
          </a:p>
          <a:p>
            <a:pPr marL="514350" indent="-514350">
              <a:buAutoNum type="arabicParenR"/>
            </a:pPr>
            <a:r>
              <a:rPr lang="cs-CZ" sz="3200" b="1" dirty="0" smtClean="0"/>
              <a:t>Spravedlnost</a:t>
            </a:r>
            <a:r>
              <a:rPr lang="cs-CZ" sz="3200" dirty="0" smtClean="0"/>
              <a:t> </a:t>
            </a:r>
            <a:r>
              <a:rPr lang="cs-CZ" sz="3200" dirty="0"/>
              <a:t>– odpuštění, </a:t>
            </a:r>
            <a:r>
              <a:rPr lang="cs-CZ" sz="3200" dirty="0" smtClean="0"/>
              <a:t>pokání</a:t>
            </a:r>
            <a:endParaRPr lang="cs-CZ" sz="3200" dirty="0"/>
          </a:p>
          <a:p>
            <a:r>
              <a:rPr lang="cs-CZ" sz="3200" b="1" dirty="0" smtClean="0"/>
              <a:t>2) Pokoj</a:t>
            </a:r>
            <a:r>
              <a:rPr lang="cs-CZ" sz="3200" dirty="0" smtClean="0"/>
              <a:t> </a:t>
            </a:r>
            <a:r>
              <a:rPr lang="cs-CZ" sz="3200" dirty="0"/>
              <a:t>– jistota, lidé Tě přijímají, máš i opozici, ale máš pokoj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                     (</a:t>
            </a:r>
            <a:r>
              <a:rPr lang="cs-CZ" sz="3200" dirty="0"/>
              <a:t>pokud můžeš měj pokoj se všemi lidmi)</a:t>
            </a:r>
          </a:p>
          <a:p>
            <a:r>
              <a:rPr lang="cs-CZ" sz="3200" b="1" dirty="0" smtClean="0"/>
              <a:t>3) Radost</a:t>
            </a:r>
            <a:r>
              <a:rPr lang="cs-CZ" sz="3200" dirty="0" smtClean="0"/>
              <a:t> </a:t>
            </a:r>
            <a:r>
              <a:rPr lang="cs-CZ" sz="3200" dirty="0"/>
              <a:t>– vnitřní spokojenost, smíření, znáš svůj </a:t>
            </a:r>
            <a:r>
              <a:rPr lang="cs-CZ" sz="3200" dirty="0" smtClean="0"/>
              <a:t>cíl</a:t>
            </a:r>
          </a:p>
          <a:p>
            <a:r>
              <a:rPr lang="cs-CZ" sz="3200" dirty="0" smtClean="0"/>
              <a:t>4) </a:t>
            </a:r>
            <a:r>
              <a:rPr lang="cs-CZ" sz="3200" b="1" dirty="0" smtClean="0"/>
              <a:t>Boží moc</a:t>
            </a:r>
            <a:endParaRPr lang="cs-CZ" sz="3200" b="1" dirty="0"/>
          </a:p>
          <a:p>
            <a:endParaRPr lang="cs-CZ" sz="32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5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367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0020" y="1388533"/>
            <a:ext cx="119519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APLIKACE</a:t>
            </a:r>
          </a:p>
          <a:p>
            <a:endParaRPr lang="cs-CZ" sz="3200" b="1" u="sng" dirty="0" smtClean="0"/>
          </a:p>
          <a:p>
            <a:pPr lvl="0"/>
            <a:r>
              <a:rPr lang="cs-CZ" sz="3200" b="1" dirty="0" smtClean="0"/>
              <a:t>1) Rozhodni se </a:t>
            </a:r>
            <a:r>
              <a:rPr lang="cs-CZ" sz="3200" dirty="0"/>
              <a:t>– pokud nejsi křesťan – obrácení, pokud jsi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                               – </a:t>
            </a:r>
            <a:r>
              <a:rPr lang="cs-CZ" sz="3200" dirty="0"/>
              <a:t>nedívej se zpět, ale dopředu</a:t>
            </a:r>
          </a:p>
          <a:p>
            <a:pPr lvl="0"/>
            <a:r>
              <a:rPr lang="cs-CZ" sz="3200" b="1" dirty="0" smtClean="0"/>
              <a:t>2) Začni </a:t>
            </a:r>
            <a:r>
              <a:rPr lang="cs-CZ" sz="3200" b="1" dirty="0"/>
              <a:t>mluvit </a:t>
            </a:r>
            <a:r>
              <a:rPr lang="cs-CZ" sz="3200" dirty="0"/>
              <a:t>– ovlivní to Tebe i lidi okolo Tebe</a:t>
            </a:r>
          </a:p>
          <a:p>
            <a:pPr lvl="0"/>
            <a:r>
              <a:rPr lang="cs-CZ" sz="3200" b="1" dirty="0" smtClean="0"/>
              <a:t>3) Hledej </a:t>
            </a:r>
            <a:r>
              <a:rPr lang="cs-CZ" sz="3200" b="1" dirty="0"/>
              <a:t>aspekty/hodnoty </a:t>
            </a:r>
            <a:r>
              <a:rPr lang="cs-CZ" sz="3200" dirty="0"/>
              <a:t>Božího království</a:t>
            </a:r>
          </a:p>
          <a:p>
            <a:pPr lvl="0"/>
            <a:r>
              <a:rPr lang="cs-CZ" sz="3200" b="1" dirty="0" smtClean="0"/>
              <a:t>4) Hledej </a:t>
            </a:r>
            <a:r>
              <a:rPr lang="cs-CZ" sz="3200" b="1" dirty="0"/>
              <a:t>moc </a:t>
            </a:r>
            <a:r>
              <a:rPr lang="cs-CZ" sz="3200" b="1" dirty="0" smtClean="0"/>
              <a:t>Ducha svatého </a:t>
            </a:r>
            <a:r>
              <a:rPr lang="cs-CZ" sz="3200" dirty="0" smtClean="0"/>
              <a:t>- křest </a:t>
            </a:r>
            <a:r>
              <a:rPr lang="cs-CZ" sz="3200" dirty="0"/>
              <a:t>v </a:t>
            </a:r>
            <a:r>
              <a:rPr lang="cs-CZ" sz="3200" dirty="0" smtClean="0"/>
              <a:t>DS, Jeho vedení </a:t>
            </a:r>
            <a:br>
              <a:rPr lang="cs-CZ" sz="3200" dirty="0" smtClean="0"/>
            </a:br>
            <a:r>
              <a:rPr lang="cs-CZ" sz="3200" dirty="0" smtClean="0"/>
              <a:t>                                                                - bez </a:t>
            </a:r>
            <a:r>
              <a:rPr lang="cs-CZ" sz="3200" dirty="0"/>
              <a:t>Ducha svatého Ti to nepůjde </a:t>
            </a:r>
          </a:p>
          <a:p>
            <a:endParaRPr lang="cs-CZ" sz="32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96933" y="13885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6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9438" y="803506"/>
            <a:ext cx="110828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Jaké by to bylo</a:t>
            </a:r>
            <a:r>
              <a:rPr lang="mr-IN" sz="3200" b="1" u="sng" dirty="0" smtClean="0"/>
              <a:t>…</a:t>
            </a:r>
            <a:endParaRPr lang="cs-CZ" sz="3200" b="1" u="sng" dirty="0" smtClean="0"/>
          </a:p>
          <a:p>
            <a:endParaRPr lang="cs-CZ" sz="3200" dirty="0"/>
          </a:p>
          <a:p>
            <a:r>
              <a:rPr lang="cs-CZ" sz="3200" dirty="0"/>
              <a:t>Jak by vypadal život Tvých známých, kdyby </a:t>
            </a:r>
            <a:r>
              <a:rPr lang="cs-CZ" sz="3200" dirty="0" smtClean="0"/>
              <a:t>hledali tuto kulturu</a:t>
            </a:r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</a:t>
            </a:r>
            <a:r>
              <a:rPr lang="cs-CZ" sz="3200" dirty="0" smtClean="0"/>
              <a:t>Tvůj život, kdybys žil jako Kristův učedník?</a:t>
            </a:r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</a:t>
            </a:r>
            <a:r>
              <a:rPr lang="cs-CZ" sz="3200" dirty="0" smtClean="0"/>
              <a:t>náš sbor, kdybychom tu měli tuto kulturu?</a:t>
            </a:r>
          </a:p>
          <a:p>
            <a:endParaRPr lang="cs-CZ" sz="3200" dirty="0" smtClean="0"/>
          </a:p>
          <a:p>
            <a:r>
              <a:rPr lang="cs-CZ" sz="3200" dirty="0" smtClean="0"/>
              <a:t>Kolik zázraků by se dělo, kdybychom tyto věci aplikovali?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1579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55767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b="1" cap="small" dirty="0">
                <a:effectLst/>
              </a:rPr>
              <a:t>SÍLA TVÉ KULTURY </a:t>
            </a:r>
            <a:r>
              <a:rPr lang="cs-CZ" b="1" cap="small" dirty="0" smtClean="0">
                <a:effectLst/>
              </a:rPr>
              <a:t/>
            </a:r>
            <a:br>
              <a:rPr lang="cs-CZ" b="1" cap="small" dirty="0" smtClean="0">
                <a:effectLst/>
              </a:rPr>
            </a:br>
            <a:r>
              <a:rPr lang="cs-CZ" b="1" cap="small" dirty="0" smtClean="0">
                <a:effectLst/>
              </a:rPr>
              <a:t> </a:t>
            </a:r>
            <a:r>
              <a:rPr lang="cs-CZ" sz="6600" cap="small" dirty="0">
                <a:effectLst/>
              </a:rPr>
              <a:t>... </a:t>
            </a:r>
            <a:r>
              <a:rPr lang="cs-CZ" sz="6600" b="1" cap="small" dirty="0">
                <a:effectLst/>
              </a:rPr>
              <a:t>jsi </a:t>
            </a:r>
            <a:r>
              <a:rPr lang="cs-CZ" sz="6600" b="1" cap="small" dirty="0" smtClean="0">
                <a:effectLst/>
              </a:rPr>
              <a:t> tím</a:t>
            </a:r>
            <a:r>
              <a:rPr lang="cs-CZ" sz="6600" b="1" cap="small" dirty="0">
                <a:effectLst/>
              </a:rPr>
              <a:t>, co mluvíš</a:t>
            </a:r>
            <a:r>
              <a:rPr lang="cs-CZ" sz="6600" dirty="0">
                <a:effectLst/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155030" y="11790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</a:t>
            </a:r>
            <a:r>
              <a:rPr lang="cs-CZ" sz="4400" dirty="0" smtClean="0"/>
              <a:t>vezme vážně Boží povolání </a:t>
            </a:r>
            <a:r>
              <a:rPr lang="mr-IN" sz="4400" dirty="0" smtClean="0"/>
              <a:t>–</a:t>
            </a:r>
            <a:r>
              <a:rPr lang="cs-CZ" sz="4400" dirty="0" smtClean="0"/>
              <a:t> bude tou, jakou ji chce Bůh mít!!!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55030" y="3244927"/>
            <a:ext cx="90236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BOŽÍ MOC je na dosah každému učedníkovi</a:t>
            </a:r>
            <a:r>
              <a:rPr lang="mr-IN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06390" y="647079"/>
            <a:ext cx="1053966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Opakování</a:t>
            </a:r>
          </a:p>
          <a:p>
            <a:endParaRPr lang="cs-CZ" sz="4400" dirty="0" smtClean="0"/>
          </a:p>
          <a:p>
            <a:pPr marL="742950" indent="-742950">
              <a:buAutoNum type="arabicParenR"/>
            </a:pPr>
            <a:r>
              <a:rPr lang="cs-CZ" sz="4400" dirty="0" smtClean="0"/>
              <a:t>učedník </a:t>
            </a:r>
            <a:r>
              <a:rPr lang="cs-CZ" sz="4400" dirty="0"/>
              <a:t>touží sloužit </a:t>
            </a:r>
            <a:r>
              <a:rPr lang="cs-CZ" sz="4400" dirty="0" smtClean="0"/>
              <a:t>Kristu</a:t>
            </a:r>
          </a:p>
          <a:p>
            <a:pPr marL="742950" indent="-742950">
              <a:buAutoNum type="arabicParenR"/>
            </a:pPr>
            <a:r>
              <a:rPr lang="cs-CZ" sz="4400" dirty="0" smtClean="0"/>
              <a:t>zaměřuje </a:t>
            </a:r>
            <a:r>
              <a:rPr lang="cs-CZ" sz="4400" dirty="0"/>
              <a:t>se na druhé </a:t>
            </a:r>
            <a:endParaRPr lang="cs-CZ" sz="4400" dirty="0" smtClean="0"/>
          </a:p>
          <a:p>
            <a:pPr marL="742950" indent="-742950">
              <a:buAutoNum type="arabicParenR"/>
            </a:pPr>
            <a:r>
              <a:rPr lang="cs-CZ" sz="4400" dirty="0" smtClean="0"/>
              <a:t>hledá</a:t>
            </a:r>
            <a:r>
              <a:rPr lang="cs-CZ" sz="4400" dirty="0"/>
              <a:t>, jak naplnit Boží </a:t>
            </a:r>
            <a:r>
              <a:rPr lang="cs-CZ" sz="4400" dirty="0" smtClean="0"/>
              <a:t>vůli </a:t>
            </a:r>
          </a:p>
          <a:p>
            <a:pPr marL="742950" indent="-742950">
              <a:buAutoNum type="arabicParenR"/>
            </a:pPr>
            <a:r>
              <a:rPr lang="cs-CZ" sz="4400" dirty="0" smtClean="0"/>
              <a:t>ví, </a:t>
            </a:r>
            <a:r>
              <a:rPr lang="cs-CZ" sz="4400" dirty="0"/>
              <a:t>kým je Kristu, zná svoji identitu a své zodpovědnosti… je si vědom své autority od Boha – být tu místo Něj</a:t>
            </a: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06390" y="647079"/>
            <a:ext cx="1053966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Opakování</a:t>
            </a:r>
          </a:p>
          <a:p>
            <a:endParaRPr lang="cs-CZ" sz="4400" b="1" dirty="0"/>
          </a:p>
          <a:p>
            <a:r>
              <a:rPr lang="cs-CZ" sz="4400" dirty="0" smtClean="0"/>
              <a:t>5) hledá, </a:t>
            </a:r>
            <a:r>
              <a:rPr lang="cs-CZ" sz="4400" dirty="0"/>
              <a:t>jak šířit Boží </a:t>
            </a:r>
            <a:r>
              <a:rPr lang="cs-CZ" sz="4400" dirty="0" smtClean="0"/>
              <a:t>království</a:t>
            </a:r>
          </a:p>
          <a:p>
            <a:r>
              <a:rPr lang="cs-CZ" sz="4400" dirty="0" smtClean="0"/>
              <a:t>6) naplňuje Boží povolání pro svůj život</a:t>
            </a:r>
          </a:p>
          <a:p>
            <a:r>
              <a:rPr lang="cs-CZ" sz="4400" dirty="0" smtClean="0"/>
              <a:t>7) touží po závislosti na Bohu</a:t>
            </a:r>
          </a:p>
          <a:p>
            <a:r>
              <a:rPr lang="cs-CZ" sz="4400" dirty="0" smtClean="0"/>
              <a:t>8) žije ve svobodě </a:t>
            </a:r>
            <a:r>
              <a:rPr lang="mr-IN" sz="4400" dirty="0" smtClean="0"/>
              <a:t>–</a:t>
            </a:r>
            <a:r>
              <a:rPr lang="cs-CZ" sz="4400" dirty="0" smtClean="0"/>
              <a:t> v Božích přikázáních</a:t>
            </a:r>
          </a:p>
          <a:p>
            <a:r>
              <a:rPr lang="cs-CZ" sz="4400" dirty="0" smtClean="0"/>
              <a:t>9) je disciplinovaný</a:t>
            </a:r>
          </a:p>
          <a:p>
            <a:r>
              <a:rPr lang="cs-CZ" sz="4400" dirty="0" smtClean="0"/>
              <a:t>10) proklamuje kulturu Božího království</a:t>
            </a:r>
          </a:p>
        </p:txBody>
      </p:sp>
    </p:spTree>
    <p:extLst>
      <p:ext uri="{BB962C8B-B14F-4D97-AF65-F5344CB8AC3E}">
        <p14:creationId xmlns:p14="http://schemas.microsoft.com/office/powerpoint/2010/main" val="165577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pPr algn="ctr"/>
            <a:r>
              <a:rPr lang="cs-CZ" b="1" cap="small" dirty="0">
                <a:effectLst/>
              </a:rPr>
              <a:t>SÍLA TVÉ KULTURY </a:t>
            </a:r>
            <a:r>
              <a:rPr lang="cs-CZ" b="1" cap="small" dirty="0" smtClean="0">
                <a:effectLst/>
              </a:rPr>
              <a:t/>
            </a:r>
            <a:br>
              <a:rPr lang="cs-CZ" b="1" cap="small" dirty="0" smtClean="0">
                <a:effectLst/>
              </a:rPr>
            </a:br>
            <a:r>
              <a:rPr lang="cs-CZ" b="1" cap="small" dirty="0" smtClean="0">
                <a:effectLst/>
              </a:rPr>
              <a:t> </a:t>
            </a:r>
            <a:r>
              <a:rPr lang="cs-CZ" sz="6600" cap="small" dirty="0">
                <a:effectLst/>
              </a:rPr>
              <a:t>... </a:t>
            </a:r>
            <a:r>
              <a:rPr lang="cs-CZ" sz="6600" b="1" cap="small" dirty="0">
                <a:effectLst/>
              </a:rPr>
              <a:t>jsi tím, co mluvíš</a:t>
            </a:r>
            <a:r>
              <a:rPr lang="cs-CZ" sz="6600" dirty="0">
                <a:effectLst/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</p:spTree>
    <p:extLst>
      <p:ext uri="{BB962C8B-B14F-4D97-AF65-F5344CB8AC3E}">
        <p14:creationId xmlns:p14="http://schemas.microsoft.com/office/powerpoint/2010/main" val="76403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0154" y="2136621"/>
            <a:ext cx="1108287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Můj příběh</a:t>
            </a:r>
          </a:p>
          <a:p>
            <a:endParaRPr lang="cs-CZ" sz="3200" dirty="0"/>
          </a:p>
          <a:p>
            <a:r>
              <a:rPr lang="cs-CZ" sz="3200" dirty="0" smtClean="0"/>
              <a:t>Co se mění s kulturou:</a:t>
            </a:r>
          </a:p>
          <a:p>
            <a:pPr marL="514350" indent="-514350">
              <a:buAutoNum type="alphaLcParenR"/>
            </a:pPr>
            <a:r>
              <a:rPr lang="cs-CZ" sz="3200" dirty="0" smtClean="0"/>
              <a:t>STYL</a:t>
            </a:r>
          </a:p>
          <a:p>
            <a:pPr marL="514350" indent="-514350">
              <a:buAutoNum type="alphaLcParenR"/>
            </a:pPr>
            <a:r>
              <a:rPr lang="cs-CZ" sz="3200" dirty="0" smtClean="0"/>
              <a:t>HUDBA</a:t>
            </a:r>
          </a:p>
          <a:p>
            <a:pPr marL="514350" indent="-514350">
              <a:buAutoNum type="alphaLcParenR"/>
            </a:pPr>
            <a:r>
              <a:rPr lang="cs-CZ" sz="3200" dirty="0" smtClean="0"/>
              <a:t>JAZYK</a:t>
            </a:r>
          </a:p>
          <a:p>
            <a:pPr marL="514350" indent="-514350">
              <a:buAutoNum type="alphaLcParenR"/>
            </a:pPr>
            <a:r>
              <a:rPr lang="cs-CZ" sz="3200" dirty="0" smtClean="0"/>
              <a:t>CÍL, SMĚR ŽIVOTA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64429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20.8.2017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0154" y="2136621"/>
            <a:ext cx="1108287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SÍLA </a:t>
            </a:r>
            <a:r>
              <a:rPr lang="cs-CZ" sz="3200" dirty="0"/>
              <a:t>KULTURY – kultura má </a:t>
            </a:r>
            <a:r>
              <a:rPr lang="cs-CZ" sz="3200" dirty="0" smtClean="0"/>
              <a:t>VELKÝ vliv</a:t>
            </a:r>
            <a:br>
              <a:rPr lang="cs-CZ" sz="3200" dirty="0" smtClean="0"/>
            </a:br>
            <a:r>
              <a:rPr lang="cs-CZ" sz="3200" dirty="0" smtClean="0"/>
              <a:t>                                </a:t>
            </a:r>
            <a:r>
              <a:rPr lang="cs-CZ" sz="3200" dirty="0"/>
              <a:t>– ovlivňuje Tebe i</a:t>
            </a:r>
            <a:r>
              <a:rPr lang="cs-CZ" sz="3200" dirty="0" smtClean="0"/>
              <a:t> </a:t>
            </a:r>
            <a:r>
              <a:rPr lang="cs-CZ" sz="3200" dirty="0"/>
              <a:t>Tvé okolí </a:t>
            </a:r>
            <a:r>
              <a:rPr lang="cs-CZ" sz="3200" dirty="0" smtClean="0"/>
              <a:t>příběh</a:t>
            </a:r>
          </a:p>
          <a:p>
            <a:endParaRPr lang="cs-CZ" sz="3200" dirty="0" smtClean="0"/>
          </a:p>
          <a:p>
            <a:r>
              <a:rPr lang="cs-CZ" sz="3200" b="1" i="1" dirty="0" err="1"/>
              <a:t>Luke</a:t>
            </a:r>
            <a:r>
              <a:rPr lang="cs-CZ" sz="3200" b="1" i="1" dirty="0"/>
              <a:t> 17:</a:t>
            </a:r>
            <a:r>
              <a:rPr lang="cs-CZ" sz="3200" i="1" u="sng" dirty="0">
                <a:hlinkClick r:id="rId2" action="ppaction://hlinkfile"/>
              </a:rPr>
              <a:t>1</a:t>
            </a:r>
            <a:r>
              <a:rPr lang="cs-CZ" sz="3200" i="1" dirty="0"/>
              <a:t>  Ježíš řekl svým učedníkům: „Není možné, aby nepřišla pohoršení, běda však tomu, skrze koho přicházejí. </a:t>
            </a:r>
            <a:r>
              <a:rPr lang="cs-CZ" sz="3200" i="1" u="sng" dirty="0">
                <a:hlinkClick r:id="rId3" action="ppaction://hlinkfile"/>
              </a:rPr>
              <a:t>2</a:t>
            </a:r>
            <a:r>
              <a:rPr lang="cs-CZ" sz="3200" i="1" dirty="0"/>
              <a:t>  Pro toho by bylo lépe, kdyby mu přivázali na krk mlýnský kámen a uvrhli ho do moře, než aby pohoršil jednoho z těchto maličkých. </a:t>
            </a:r>
            <a:r>
              <a:rPr lang="cs-CZ" sz="3200" i="1" u="sng" dirty="0">
                <a:hlinkClick r:id="rId4" action="ppaction://hlinkfile"/>
              </a:rPr>
              <a:t>3</a:t>
            </a:r>
            <a:r>
              <a:rPr lang="cs-CZ" sz="3200" i="1" dirty="0"/>
              <a:t>  Mějte se na pozoru.</a:t>
            </a:r>
            <a:r>
              <a:rPr lang="cs-CZ" sz="3200" dirty="0"/>
              <a:t> </a:t>
            </a:r>
            <a:endParaRPr lang="cs-CZ" sz="32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65139" y="324219"/>
            <a:ext cx="108772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cap="small" dirty="0"/>
              <a:t>SÍLA TVÉ KULTURY - ... jsi tím, co mluvíš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77783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114</TotalTime>
  <Words>655</Words>
  <Application>Microsoft Macintosh PowerPoint</Application>
  <PresentationFormat>Širokoúhlá obrazovka</PresentationFormat>
  <Paragraphs>136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Corbel</vt:lpstr>
      <vt:lpstr>Mangal</vt:lpstr>
      <vt:lpstr>Arial</vt:lpstr>
      <vt:lpstr>TF10001006</vt:lpstr>
      <vt:lpstr>Prezentace aplikace PowerPoint</vt:lpstr>
      <vt:lpstr>Prezentace aplikace PowerPoint</vt:lpstr>
      <vt:lpstr>SÍLA TVÉ KULTURY   ... jsi  tím, co mluvíš </vt:lpstr>
      <vt:lpstr>Prezentace aplikace PowerPoint</vt:lpstr>
      <vt:lpstr>Prezentace aplikace PowerPoint</vt:lpstr>
      <vt:lpstr>Prezentace aplikace PowerPoint</vt:lpstr>
      <vt:lpstr>SÍLA TVÉ KULTURY   ... jsi tím, co mluvíš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20</cp:revision>
  <dcterms:created xsi:type="dcterms:W3CDTF">2017-05-21T05:45:04Z</dcterms:created>
  <dcterms:modified xsi:type="dcterms:W3CDTF">2017-08-20T07:59:57Z</dcterms:modified>
</cp:coreProperties>
</file>