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72085" autoAdjust="0"/>
  </p:normalViewPr>
  <p:slideViewPr>
    <p:cSldViewPr>
      <p:cViewPr varScale="1">
        <p:scale>
          <a:sx n="68" d="100"/>
          <a:sy n="68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E4895-4DD5-42BB-A698-89B87B65D070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A0A85-A373-42E2-BB99-F31F520D1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for today. Pursue perfection – how to do better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Intro:  The message of the world - ‘Not enough’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0A85-A373-42E2-BB99-F31F520D1A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Philippians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0A85-A373-42E2-BB99-F31F520D1A6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</a:t>
            </a:r>
            <a:r>
              <a:rPr lang="en-GB" smtClean="0"/>
              <a:t>good enough </a:t>
            </a:r>
            <a:r>
              <a:rPr lang="en-GB" dirty="0" smtClean="0"/>
              <a:t>acc to dad</a:t>
            </a:r>
          </a:p>
          <a:p>
            <a:r>
              <a:rPr lang="en-GB" dirty="0" smtClean="0"/>
              <a:t>Commercials</a:t>
            </a:r>
          </a:p>
          <a:p>
            <a:r>
              <a:rPr lang="en-GB" dirty="0" smtClean="0"/>
              <a:t>Image</a:t>
            </a:r>
            <a:r>
              <a:rPr lang="en-GB" baseline="0" dirty="0" smtClean="0"/>
              <a:t> portrayals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0A85-A373-42E2-BB99-F31F520D1A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of perfection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Matthew 5: 48 Be perfect, as your Heavenly Father is perfect.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 10: 16 Why do you call me good?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perfect / How can you call me good?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 it means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we cant do it on our own.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 our own pride and ask for help – do it together</a:t>
            </a: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Watch, listen and learn from a good example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0A85-A373-42E2-BB99-F31F520D1A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 of Pursuit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Parable of the talents: What was the criticism? Not lack of success but rather that he didn’t TRY to do anything. Matt 24: 13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0A85-A373-42E2-BB99-F31F520D1A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for perfection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can we do it? Not in our strength. Power – faith in Christ – Phil 3:9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Power – grace of God – 2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12:9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Be in HIM, remain in HIM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0A85-A373-42E2-BB99-F31F520D1A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Pursuit of perfection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Application: Keep on keeping on.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give up.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Babies learning to walk.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Accept help.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 your inspirations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care.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 strength from God and His people.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be victorious? Get up more times than you fall down.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‘how many times did u fall, but how many times did u get up.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0A85-A373-42E2-BB99-F31F520D1A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33A1-FD52-4BEA-B249-14019A2C685D}" type="datetimeFigureOut">
              <a:rPr lang="en-US" smtClean="0"/>
              <a:pPr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10E9-4C0D-437D-9506-F6B7CB52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biblenet.cz/b/Phil/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king-in-holine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" y="0"/>
            <a:ext cx="91284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8"/>
            <a:ext cx="9144000" cy="2285992"/>
          </a:xfrm>
          <a:solidFill>
            <a:srgbClr val="B4B41C"/>
          </a:solidFill>
        </p:spPr>
        <p:txBody>
          <a:bodyPr>
            <a:normAutofit/>
          </a:bodyPr>
          <a:lstStyle/>
          <a:p>
            <a:r>
              <a:rPr lang="cs-CZ" sz="7200" dirty="0" smtClean="0"/>
              <a:t>Snaha</a:t>
            </a:r>
            <a:r>
              <a:rPr lang="en-GB" sz="7200" dirty="0" smtClean="0"/>
              <a:t> o </a:t>
            </a:r>
            <a:r>
              <a:rPr lang="en-GB" sz="7200" dirty="0" err="1" smtClean="0"/>
              <a:t>dokonalost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84043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hlinkClick r:id="rId3" tooltip="8"/>
              </a:rPr>
              <a:t>Filipenským 3: 8</a:t>
            </a:r>
            <a:r>
              <a:rPr lang="en-US" b="1" dirty="0" smtClean="0"/>
              <a:t>  </a:t>
            </a:r>
            <a:r>
              <a:rPr lang="en-US" dirty="0" smtClean="0"/>
              <a:t>A </a:t>
            </a:r>
            <a:r>
              <a:rPr lang="en-US" dirty="0" err="1" smtClean="0"/>
              <a:t>vůbec</a:t>
            </a:r>
            <a:r>
              <a:rPr lang="en-US" dirty="0" smtClean="0"/>
              <a:t> </a:t>
            </a:r>
            <a:r>
              <a:rPr lang="en-US" dirty="0" err="1" smtClean="0"/>
              <a:t>všecko</a:t>
            </a:r>
            <a:r>
              <a:rPr lang="en-US" dirty="0" smtClean="0"/>
              <a:t> </a:t>
            </a:r>
            <a:r>
              <a:rPr lang="en-US" dirty="0" err="1" smtClean="0"/>
              <a:t>pokládám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ztrátu</a:t>
            </a:r>
            <a:r>
              <a:rPr lang="en-US" dirty="0" smtClean="0"/>
              <a:t>, </a:t>
            </a:r>
            <a:r>
              <a:rPr lang="en-US" dirty="0" err="1" smtClean="0"/>
              <a:t>neboť</a:t>
            </a:r>
            <a:r>
              <a:rPr lang="en-US" dirty="0" smtClean="0"/>
              <a:t> to,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jsem</a:t>
            </a:r>
            <a:r>
              <a:rPr lang="en-US" dirty="0" smtClean="0"/>
              <a:t> </a:t>
            </a:r>
            <a:r>
              <a:rPr lang="en-US" dirty="0" err="1" smtClean="0"/>
              <a:t>poznal</a:t>
            </a:r>
            <a:r>
              <a:rPr lang="en-US" dirty="0" smtClean="0"/>
              <a:t> </a:t>
            </a:r>
            <a:r>
              <a:rPr lang="en-US" dirty="0" err="1" smtClean="0"/>
              <a:t>Ježíše</a:t>
            </a:r>
            <a:r>
              <a:rPr lang="en-US" dirty="0" smtClean="0"/>
              <a:t>, </a:t>
            </a:r>
            <a:r>
              <a:rPr lang="en-US" dirty="0" err="1" smtClean="0"/>
              <a:t>svého</a:t>
            </a:r>
            <a:r>
              <a:rPr lang="en-US" dirty="0" smtClean="0"/>
              <a:t> </a:t>
            </a:r>
            <a:r>
              <a:rPr lang="en-US" dirty="0" err="1" smtClean="0"/>
              <a:t>Pána</a:t>
            </a:r>
            <a:r>
              <a:rPr lang="en-US" dirty="0" smtClean="0"/>
              <a:t>, je mi </a:t>
            </a:r>
            <a:r>
              <a:rPr lang="en-US" dirty="0" err="1" smtClean="0"/>
              <a:t>nade</a:t>
            </a:r>
            <a:r>
              <a:rPr lang="en-US" dirty="0" smtClean="0"/>
              <a:t> </a:t>
            </a:r>
            <a:r>
              <a:rPr lang="en-US" dirty="0" err="1" smtClean="0"/>
              <a:t>všecko</a:t>
            </a:r>
            <a:r>
              <a:rPr lang="en-US" dirty="0" smtClean="0"/>
              <a:t>. Pro </a:t>
            </a:r>
            <a:r>
              <a:rPr lang="en-US" dirty="0" err="1" smtClean="0"/>
              <a:t>něho</a:t>
            </a:r>
            <a:r>
              <a:rPr lang="en-US" dirty="0" smtClean="0"/>
              <a:t> </a:t>
            </a:r>
            <a:r>
              <a:rPr lang="en-US" dirty="0" err="1" smtClean="0"/>
              <a:t>jsem</a:t>
            </a:r>
            <a:r>
              <a:rPr lang="en-US" dirty="0" smtClean="0"/>
              <a:t> </a:t>
            </a:r>
            <a:r>
              <a:rPr lang="en-US" dirty="0" err="1" smtClean="0"/>
              <a:t>všecko</a:t>
            </a:r>
            <a:r>
              <a:rPr lang="en-US" dirty="0" smtClean="0"/>
              <a:t> </a:t>
            </a:r>
            <a:r>
              <a:rPr lang="en-US" dirty="0" err="1" smtClean="0"/>
              <a:t>ostatní</a:t>
            </a:r>
            <a:r>
              <a:rPr lang="en-US" dirty="0" smtClean="0"/>
              <a:t> </a:t>
            </a:r>
            <a:r>
              <a:rPr lang="en-US" dirty="0" err="1" smtClean="0"/>
              <a:t>odepsal</a:t>
            </a:r>
            <a:r>
              <a:rPr lang="en-US" dirty="0" smtClean="0"/>
              <a:t> a </a:t>
            </a:r>
            <a:r>
              <a:rPr lang="en-US" dirty="0" err="1" smtClean="0"/>
              <a:t>pokládám</a:t>
            </a:r>
            <a:r>
              <a:rPr lang="en-US" dirty="0" smtClean="0"/>
              <a:t> to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nic</a:t>
            </a:r>
            <a:r>
              <a:rPr lang="en-US" dirty="0" smtClean="0"/>
              <a:t>,</a:t>
            </a:r>
          </a:p>
          <a:p>
            <a:r>
              <a:rPr lang="en-US" b="1" dirty="0" smtClean="0">
                <a:hlinkClick r:id="rId3" tooltip="9"/>
              </a:rPr>
              <a:t>9</a:t>
            </a:r>
            <a:r>
              <a:rPr lang="en-US" dirty="0" smtClean="0"/>
              <a:t>abych </a:t>
            </a:r>
            <a:r>
              <a:rPr lang="en-US" dirty="0" err="1" smtClean="0"/>
              <a:t>získal</a:t>
            </a:r>
            <a:r>
              <a:rPr lang="en-US" dirty="0" smtClean="0"/>
              <a:t> Krista a </a:t>
            </a:r>
            <a:r>
              <a:rPr lang="en-US" dirty="0" err="1" smtClean="0"/>
              <a:t>nalezen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en-US" dirty="0" smtClean="0"/>
              <a:t> v </a:t>
            </a:r>
            <a:r>
              <a:rPr lang="en-US" dirty="0" err="1" smtClean="0"/>
              <a:t>něm</a:t>
            </a:r>
            <a:r>
              <a:rPr lang="en-US" dirty="0" smtClean="0"/>
              <a:t> </a:t>
            </a:r>
            <a:r>
              <a:rPr lang="en-US" dirty="0" err="1" smtClean="0"/>
              <a:t>nikoli</a:t>
            </a:r>
            <a:r>
              <a:rPr lang="en-US" dirty="0" smtClean="0"/>
              <a:t> s </a:t>
            </a:r>
            <a:r>
              <a:rPr lang="en-US" dirty="0" err="1" smtClean="0"/>
              <a:t>vlastní</a:t>
            </a:r>
            <a:r>
              <a:rPr lang="en-US" dirty="0" smtClean="0"/>
              <a:t> </a:t>
            </a:r>
            <a:r>
              <a:rPr lang="en-US" dirty="0" err="1" smtClean="0"/>
              <a:t>spravedlností</a:t>
            </a:r>
            <a:r>
              <a:rPr lang="en-US" dirty="0" smtClean="0"/>
              <a:t>, </a:t>
            </a:r>
            <a:r>
              <a:rPr lang="en-US" dirty="0" err="1" smtClean="0"/>
              <a:t>která</a:t>
            </a:r>
            <a:r>
              <a:rPr lang="en-US" dirty="0" smtClean="0"/>
              <a:t> je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zákona</a:t>
            </a:r>
            <a:r>
              <a:rPr lang="en-US" dirty="0" smtClean="0"/>
              <a:t>, ale s </a:t>
            </a:r>
            <a:r>
              <a:rPr lang="en-US" dirty="0" err="1" smtClean="0"/>
              <a:t>tou</a:t>
            </a:r>
            <a:r>
              <a:rPr lang="en-US" dirty="0" smtClean="0"/>
              <a:t>, </a:t>
            </a:r>
            <a:r>
              <a:rPr lang="en-US" dirty="0" err="1" smtClean="0"/>
              <a:t>která</a:t>
            </a:r>
            <a:r>
              <a:rPr lang="en-US" dirty="0" smtClean="0"/>
              <a:t> je z </a:t>
            </a:r>
            <a:r>
              <a:rPr lang="en-US" dirty="0" err="1" smtClean="0"/>
              <a:t>víry</a:t>
            </a:r>
            <a:r>
              <a:rPr lang="en-US" dirty="0" smtClean="0"/>
              <a:t> v Krista – </a:t>
            </a:r>
            <a:r>
              <a:rPr lang="en-US" dirty="0" err="1" smtClean="0"/>
              <a:t>spravedlností</a:t>
            </a:r>
            <a:r>
              <a:rPr lang="en-US" dirty="0" smtClean="0"/>
              <a:t> z </a:t>
            </a:r>
            <a:r>
              <a:rPr lang="en-US" dirty="0" err="1" smtClean="0"/>
              <a:t>Boha</a:t>
            </a:r>
            <a:r>
              <a:rPr lang="en-US" dirty="0" smtClean="0"/>
              <a:t> </a:t>
            </a:r>
            <a:r>
              <a:rPr lang="en-US" dirty="0" err="1" smtClean="0"/>
              <a:t>založenou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víře</a:t>
            </a:r>
            <a:r>
              <a:rPr lang="en-US" dirty="0" smtClean="0"/>
              <a:t>,</a:t>
            </a:r>
          </a:p>
          <a:p>
            <a:r>
              <a:rPr lang="en-US" b="1" dirty="0" smtClean="0">
                <a:hlinkClick r:id="rId3" tooltip="10"/>
              </a:rPr>
              <a:t>10</a:t>
            </a:r>
            <a:r>
              <a:rPr lang="en-US" dirty="0" smtClean="0"/>
              <a:t>abych </a:t>
            </a:r>
            <a:r>
              <a:rPr lang="en-US" dirty="0" err="1" smtClean="0"/>
              <a:t>poznal</a:t>
            </a:r>
            <a:r>
              <a:rPr lang="en-US" dirty="0" smtClean="0"/>
              <a:t> </a:t>
            </a:r>
            <a:r>
              <a:rPr lang="en-US" dirty="0" err="1" smtClean="0"/>
              <a:t>jej</a:t>
            </a:r>
            <a:r>
              <a:rPr lang="en-US" dirty="0" smtClean="0"/>
              <a:t> a </a:t>
            </a:r>
            <a:r>
              <a:rPr lang="en-US" dirty="0" err="1" smtClean="0"/>
              <a:t>moc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vzkříšení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účast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utrpení</a:t>
            </a:r>
            <a:r>
              <a:rPr lang="en-US" dirty="0" smtClean="0"/>
              <a:t>. </a:t>
            </a:r>
            <a:r>
              <a:rPr lang="en-US" dirty="0" err="1" smtClean="0"/>
              <a:t>Beru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sebe</a:t>
            </a:r>
            <a:r>
              <a:rPr lang="en-US" dirty="0" smtClean="0"/>
              <a:t> </a:t>
            </a:r>
            <a:r>
              <a:rPr lang="en-US" dirty="0" err="1" smtClean="0"/>
              <a:t>podobu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smrti</a:t>
            </a:r>
            <a:r>
              <a:rPr lang="en-US" dirty="0" smtClean="0"/>
              <a:t>,</a:t>
            </a:r>
          </a:p>
          <a:p>
            <a:r>
              <a:rPr lang="en-US" b="1" dirty="0" smtClean="0">
                <a:hlinkClick r:id="rId3" tooltip="11"/>
              </a:rPr>
              <a:t>11</a:t>
            </a:r>
            <a:r>
              <a:rPr lang="en-US" dirty="0" smtClean="0"/>
              <a:t>abych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dosáhl</a:t>
            </a:r>
            <a:r>
              <a:rPr lang="en-US" dirty="0" smtClean="0"/>
              <a:t> </a:t>
            </a:r>
            <a:r>
              <a:rPr lang="en-US" dirty="0" err="1" smtClean="0"/>
              <a:t>zmrtvýchvstání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hlinkClick r:id="rId3" tooltip="12"/>
              </a:rPr>
              <a:t>12</a:t>
            </a:r>
            <a:r>
              <a:rPr lang="en-US" dirty="0" smtClean="0"/>
              <a:t>Nemyslím,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bych</a:t>
            </a:r>
            <a:r>
              <a:rPr lang="en-US" dirty="0" smtClean="0"/>
              <a:t> </a:t>
            </a:r>
            <a:r>
              <a:rPr lang="en-US" dirty="0" err="1" smtClean="0"/>
              <a:t>již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en-US" dirty="0" smtClean="0"/>
              <a:t> u </a:t>
            </a:r>
            <a:r>
              <a:rPr lang="en-US" dirty="0" err="1" smtClean="0"/>
              <a:t>cíle</a:t>
            </a:r>
            <a:r>
              <a:rPr lang="en-US" dirty="0" smtClean="0"/>
              <a:t> </a:t>
            </a:r>
            <a:r>
              <a:rPr lang="en-US" dirty="0" err="1" smtClean="0"/>
              <a:t>anebo</a:t>
            </a:r>
            <a:r>
              <a:rPr lang="en-US" dirty="0" smtClean="0"/>
              <a:t> </a:t>
            </a:r>
            <a:r>
              <a:rPr lang="en-US" dirty="0" err="1" smtClean="0"/>
              <a:t>již</a:t>
            </a:r>
            <a:r>
              <a:rPr lang="en-US" dirty="0" smtClean="0"/>
              <a:t> </a:t>
            </a:r>
            <a:r>
              <a:rPr lang="en-US" dirty="0" err="1" smtClean="0"/>
              <a:t>dosáhl</a:t>
            </a:r>
            <a:r>
              <a:rPr lang="en-US" dirty="0" smtClean="0"/>
              <a:t> </a:t>
            </a:r>
            <a:r>
              <a:rPr lang="en-US" dirty="0" err="1" smtClean="0"/>
              <a:t>dokonalosti</a:t>
            </a:r>
            <a:r>
              <a:rPr lang="en-US" dirty="0" smtClean="0"/>
              <a:t>; </a:t>
            </a:r>
            <a:r>
              <a:rPr lang="en-US" dirty="0" err="1" smtClean="0"/>
              <a:t>běžím</a:t>
            </a:r>
            <a:r>
              <a:rPr lang="en-US" dirty="0" smtClean="0"/>
              <a:t> </a:t>
            </a:r>
            <a:r>
              <a:rPr lang="en-US" dirty="0" err="1" smtClean="0"/>
              <a:t>však</a:t>
            </a:r>
            <a:r>
              <a:rPr lang="en-US" dirty="0" smtClean="0"/>
              <a:t>, </a:t>
            </a:r>
            <a:r>
              <a:rPr lang="en-US" dirty="0" err="1" smtClean="0"/>
              <a:t>abych</a:t>
            </a:r>
            <a:r>
              <a:rPr lang="en-US" dirty="0" smtClean="0"/>
              <a:t> se </a:t>
            </a:r>
            <a:r>
              <a:rPr lang="en-US" dirty="0" err="1" smtClean="0"/>
              <a:t>jí</a:t>
            </a:r>
            <a:r>
              <a:rPr lang="en-US" dirty="0" smtClean="0"/>
              <a:t> </a:t>
            </a:r>
            <a:r>
              <a:rPr lang="en-US" dirty="0" err="1" smtClean="0"/>
              <a:t>zmocnil</a:t>
            </a:r>
            <a:r>
              <a:rPr lang="en-US" dirty="0" smtClean="0"/>
              <a:t>, </a:t>
            </a:r>
            <a:r>
              <a:rPr lang="en-US" dirty="0" err="1" smtClean="0"/>
              <a:t>protože</a:t>
            </a:r>
            <a:r>
              <a:rPr lang="en-US" dirty="0" smtClean="0"/>
              <a:t> </a:t>
            </a:r>
            <a:r>
              <a:rPr lang="en-US" dirty="0" err="1" smtClean="0"/>
              <a:t>mne</a:t>
            </a:r>
            <a:r>
              <a:rPr lang="en-US" dirty="0" smtClean="0"/>
              <a:t> se </a:t>
            </a:r>
            <a:r>
              <a:rPr lang="en-US" dirty="0" err="1" smtClean="0"/>
              <a:t>zmocnil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r>
              <a:rPr lang="en-US" dirty="0" smtClean="0"/>
              <a:t> </a:t>
            </a:r>
            <a:r>
              <a:rPr lang="en-US" dirty="0" err="1" smtClean="0"/>
              <a:t>Ježíš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hlinkClick r:id="rId3" tooltip="13"/>
              </a:rPr>
              <a:t>13</a:t>
            </a:r>
            <a:r>
              <a:rPr lang="en-US" dirty="0" smtClean="0"/>
              <a:t>Bratří,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nemám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to,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jsem</a:t>
            </a:r>
            <a:r>
              <a:rPr lang="en-US" dirty="0" smtClean="0"/>
              <a:t> </a:t>
            </a:r>
            <a:r>
              <a:rPr lang="en-US" dirty="0" err="1" smtClean="0"/>
              <a:t>již</a:t>
            </a:r>
            <a:r>
              <a:rPr lang="en-US" dirty="0" smtClean="0"/>
              <a:t> u </a:t>
            </a:r>
            <a:r>
              <a:rPr lang="en-US" dirty="0" err="1" smtClean="0"/>
              <a:t>cíle</a:t>
            </a:r>
            <a:r>
              <a:rPr lang="en-US" dirty="0" smtClean="0"/>
              <a:t>; </a:t>
            </a:r>
            <a:r>
              <a:rPr lang="en-US" dirty="0" err="1" smtClean="0"/>
              <a:t>jen</a:t>
            </a:r>
            <a:r>
              <a:rPr lang="en-US" dirty="0" smtClean="0"/>
              <a:t> to </a:t>
            </a:r>
            <a:r>
              <a:rPr lang="en-US" dirty="0" err="1" smtClean="0"/>
              <a:t>mohu</a:t>
            </a:r>
            <a:r>
              <a:rPr lang="en-US" dirty="0" smtClean="0"/>
              <a:t> </a:t>
            </a:r>
            <a:r>
              <a:rPr lang="en-US" dirty="0" err="1" smtClean="0"/>
              <a:t>říci</a:t>
            </a:r>
            <a:r>
              <a:rPr lang="en-US" dirty="0" smtClean="0"/>
              <a:t>: </a:t>
            </a:r>
            <a:r>
              <a:rPr lang="en-US" dirty="0" err="1" smtClean="0"/>
              <a:t>zapomínaje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to, co je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mnou</a:t>
            </a:r>
            <a:r>
              <a:rPr lang="en-US" dirty="0" smtClean="0"/>
              <a:t>, </a:t>
            </a:r>
            <a:r>
              <a:rPr lang="en-US" dirty="0" err="1" smtClean="0"/>
              <a:t>upřen</a:t>
            </a:r>
            <a:r>
              <a:rPr lang="en-US" dirty="0" smtClean="0"/>
              <a:t> k </a:t>
            </a:r>
            <a:r>
              <a:rPr lang="en-US" dirty="0" err="1" smtClean="0"/>
              <a:t>tomu</a:t>
            </a:r>
            <a:r>
              <a:rPr lang="en-US" dirty="0" smtClean="0"/>
              <a:t>, co je </a:t>
            </a:r>
            <a:r>
              <a:rPr lang="en-US" dirty="0" err="1" smtClean="0"/>
              <a:t>přede</a:t>
            </a:r>
            <a:r>
              <a:rPr lang="en-US" dirty="0" smtClean="0"/>
              <a:t> </a:t>
            </a:r>
            <a:r>
              <a:rPr lang="en-US" dirty="0" err="1" smtClean="0"/>
              <a:t>mnou</a:t>
            </a:r>
            <a:r>
              <a:rPr lang="en-US" dirty="0" smtClean="0"/>
              <a:t>,</a:t>
            </a:r>
          </a:p>
          <a:p>
            <a:r>
              <a:rPr lang="en-US" b="1" dirty="0" smtClean="0">
                <a:hlinkClick r:id="rId3" tooltip="14"/>
              </a:rPr>
              <a:t>14</a:t>
            </a:r>
            <a:r>
              <a:rPr lang="en-US" dirty="0" smtClean="0"/>
              <a:t>běžím k </a:t>
            </a:r>
            <a:r>
              <a:rPr lang="en-US" dirty="0" err="1" smtClean="0"/>
              <a:t>cíli</a:t>
            </a:r>
            <a:r>
              <a:rPr lang="en-US" dirty="0" smtClean="0"/>
              <a:t>, </a:t>
            </a:r>
            <a:r>
              <a:rPr lang="en-US" dirty="0" err="1" smtClean="0"/>
              <a:t>abych</a:t>
            </a:r>
            <a:r>
              <a:rPr lang="en-US" dirty="0" smtClean="0"/>
              <a:t> </a:t>
            </a:r>
            <a:r>
              <a:rPr lang="en-US" dirty="0" err="1" smtClean="0"/>
              <a:t>získal</a:t>
            </a:r>
            <a:r>
              <a:rPr lang="en-US" dirty="0" smtClean="0"/>
              <a:t> </a:t>
            </a:r>
            <a:r>
              <a:rPr lang="en-US" dirty="0" err="1" smtClean="0"/>
              <a:t>nebeskou</a:t>
            </a:r>
            <a:r>
              <a:rPr lang="en-US" dirty="0" smtClean="0"/>
              <a:t> </a:t>
            </a:r>
            <a:r>
              <a:rPr lang="en-US" dirty="0" err="1" smtClean="0"/>
              <a:t>cenu</a:t>
            </a:r>
            <a:r>
              <a:rPr lang="en-US" dirty="0" smtClean="0"/>
              <a:t>, </a:t>
            </a:r>
            <a:r>
              <a:rPr lang="en-US" dirty="0" err="1" smtClean="0"/>
              <a:t>jíž</a:t>
            </a:r>
            <a:r>
              <a:rPr lang="en-US" dirty="0" smtClean="0"/>
              <a:t> je </a:t>
            </a:r>
            <a:r>
              <a:rPr lang="en-US" dirty="0" err="1" smtClean="0"/>
              <a:t>Boží</a:t>
            </a:r>
            <a:r>
              <a:rPr lang="en-US" dirty="0" smtClean="0"/>
              <a:t> </a:t>
            </a:r>
            <a:r>
              <a:rPr lang="en-US" dirty="0" err="1" smtClean="0"/>
              <a:t>povolání</a:t>
            </a:r>
            <a:r>
              <a:rPr lang="en-US" dirty="0" smtClean="0"/>
              <a:t> v </a:t>
            </a:r>
            <a:r>
              <a:rPr lang="en-US" dirty="0" err="1" smtClean="0"/>
              <a:t>Kristu</a:t>
            </a:r>
            <a:r>
              <a:rPr lang="en-US" dirty="0" smtClean="0"/>
              <a:t> </a:t>
            </a:r>
            <a:r>
              <a:rPr lang="en-US" dirty="0" err="1" smtClean="0"/>
              <a:t>Ježíši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t enoug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57222" y="0"/>
            <a:ext cx="972952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>
                <a:solidFill>
                  <a:schemeClr val="bg1"/>
                </a:solidFill>
              </a:rPr>
              <a:t>Jsi nedostatečný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</a:t>
            </a:r>
            <a:r>
              <a:rPr lang="cs-CZ" dirty="0" smtClean="0"/>
              <a:t>uď dokonalý</a:t>
            </a:r>
            <a:endParaRPr lang="en-US" dirty="0"/>
          </a:p>
        </p:txBody>
      </p:sp>
      <p:pic>
        <p:nvPicPr>
          <p:cNvPr id="4" name="Content Placeholder 3" descr="bible-vecto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000240"/>
            <a:ext cx="8655554" cy="39290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Lekce o úsilí</a:t>
            </a:r>
            <a:endParaRPr lang="en-US" dirty="0"/>
          </a:p>
        </p:txBody>
      </p:sp>
      <p:pic>
        <p:nvPicPr>
          <p:cNvPr id="4" name="Content Placeholder 3" descr="talents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500174"/>
            <a:ext cx="7018986" cy="53578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Zmocnění k dokonalosti</a:t>
            </a:r>
            <a:endParaRPr lang="en-US" dirty="0"/>
          </a:p>
        </p:txBody>
      </p:sp>
      <p:pic>
        <p:nvPicPr>
          <p:cNvPr id="4" name="Content Placeholder 3" descr="power-of-faith-other-side-kidsstoppres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4211" y="1285859"/>
            <a:ext cx="9228212" cy="557214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nocked-down-pi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/>
                </a:solidFill>
              </a:rPr>
              <a:t>Vždycky se zvedni ... </a:t>
            </a:r>
            <a:r>
              <a:rPr lang="en-GB" sz="6000" dirty="0" smtClean="0">
                <a:solidFill>
                  <a:schemeClr val="bg1"/>
                </a:solidFill>
              </a:rPr>
              <a:t/>
            </a:r>
            <a:br>
              <a:rPr lang="en-GB" sz="6000" dirty="0" smtClean="0">
                <a:solidFill>
                  <a:schemeClr val="bg1"/>
                </a:solidFill>
              </a:rPr>
            </a:br>
            <a:r>
              <a:rPr lang="en-GB" sz="6000" dirty="0">
                <a:solidFill>
                  <a:schemeClr val="bg1"/>
                </a:solidFill>
              </a:rPr>
              <a:t/>
            </a:r>
            <a:br>
              <a:rPr lang="en-GB" sz="6000" dirty="0">
                <a:solidFill>
                  <a:schemeClr val="bg1"/>
                </a:solidFill>
              </a:rPr>
            </a:br>
            <a:r>
              <a:rPr lang="en-GB" sz="6000" dirty="0" smtClean="0">
                <a:solidFill>
                  <a:schemeClr val="bg1"/>
                </a:solidFill>
              </a:rPr>
              <a:t/>
            </a:r>
            <a:br>
              <a:rPr lang="en-GB" sz="6000" dirty="0" smtClean="0">
                <a:solidFill>
                  <a:schemeClr val="bg1"/>
                </a:solidFill>
              </a:rPr>
            </a:br>
            <a:r>
              <a:rPr lang="en-GB" sz="6000" dirty="0">
                <a:solidFill>
                  <a:schemeClr val="bg1"/>
                </a:solidFill>
              </a:rPr>
              <a:t/>
            </a:r>
            <a:br>
              <a:rPr lang="en-GB" sz="6000" dirty="0">
                <a:solidFill>
                  <a:schemeClr val="bg1"/>
                </a:solidFill>
              </a:rPr>
            </a:br>
            <a:r>
              <a:rPr lang="en-GB" sz="6000" dirty="0" smtClean="0">
                <a:solidFill>
                  <a:schemeClr val="bg1"/>
                </a:solidFill>
              </a:rPr>
              <a:t/>
            </a:r>
            <a:br>
              <a:rPr lang="en-GB" sz="6000" dirty="0" smtClean="0">
                <a:solidFill>
                  <a:schemeClr val="bg1"/>
                </a:solidFill>
              </a:rPr>
            </a:br>
            <a:r>
              <a:rPr lang="en-GB" sz="6000" dirty="0">
                <a:solidFill>
                  <a:schemeClr val="bg1"/>
                </a:solidFill>
              </a:rPr>
              <a:t/>
            </a:r>
            <a:br>
              <a:rPr lang="en-GB" sz="6000" dirty="0">
                <a:solidFill>
                  <a:schemeClr val="bg1"/>
                </a:solidFill>
              </a:rPr>
            </a:br>
            <a:r>
              <a:rPr lang="en-GB" sz="6000" dirty="0" smtClean="0">
                <a:solidFill>
                  <a:schemeClr val="bg1"/>
                </a:solidFill>
              </a:rPr>
              <a:t/>
            </a:r>
            <a:br>
              <a:rPr lang="en-GB" sz="6000" dirty="0" smtClean="0">
                <a:solidFill>
                  <a:schemeClr val="bg1"/>
                </a:solidFill>
              </a:rPr>
            </a:br>
            <a:r>
              <a:rPr lang="cs-CZ" sz="6000" dirty="0" smtClean="0">
                <a:solidFill>
                  <a:schemeClr val="bg1"/>
                </a:solidFill>
              </a:rPr>
              <a:t>znovu a znovu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433</Words>
  <Application>Microsoft Macintosh PowerPoint</Application>
  <PresentationFormat>Předvádění na obrazovce (4:3)</PresentationFormat>
  <Paragraphs>47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Snaha o dokonalost</vt:lpstr>
      <vt:lpstr>Prezentace aplikace PowerPoint</vt:lpstr>
      <vt:lpstr>Jsi nedostatečný</vt:lpstr>
      <vt:lpstr>Buď dokonalý</vt:lpstr>
      <vt:lpstr>Lekce o úsilí</vt:lpstr>
      <vt:lpstr>Zmocnění k dokonalosti</vt:lpstr>
      <vt:lpstr>Vždycky se zvedni ...        znovu a znovu</vt:lpstr>
    </vt:vector>
  </TitlesOfParts>
  <Company>Grizli777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Pursue perfection</dc:title>
  <dc:creator>Jonathan</dc:creator>
  <cp:lastModifiedBy>Jirka Pospíšil</cp:lastModifiedBy>
  <cp:revision>9</cp:revision>
  <dcterms:created xsi:type="dcterms:W3CDTF">2017-11-25T15:37:51Z</dcterms:created>
  <dcterms:modified xsi:type="dcterms:W3CDTF">2017-11-26T12:52:02Z</dcterms:modified>
</cp:coreProperties>
</file>