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8" r:id="rId1"/>
  </p:sldMasterIdLst>
  <p:sldIdLst>
    <p:sldId id="256" r:id="rId2"/>
    <p:sldId id="260" r:id="rId3"/>
    <p:sldId id="258" r:id="rId4"/>
    <p:sldId id="306" r:id="rId5"/>
    <p:sldId id="367" r:id="rId6"/>
    <p:sldId id="368" r:id="rId7"/>
    <p:sldId id="377" r:id="rId8"/>
    <p:sldId id="369" r:id="rId9"/>
    <p:sldId id="379" r:id="rId10"/>
    <p:sldId id="381" r:id="rId11"/>
    <p:sldId id="382" r:id="rId12"/>
    <p:sldId id="3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4"/>
    <p:restoredTop sz="94592"/>
  </p:normalViewPr>
  <p:slideViewPr>
    <p:cSldViewPr snapToGrid="0" snapToObjects="1">
      <p:cViewPr varScale="1">
        <p:scale>
          <a:sx n="67" d="100"/>
          <a:sy n="67" d="100"/>
        </p:scale>
        <p:origin x="20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cs-CZ" sz="72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 latinLnBrk="0">
              <a:spcBef>
                <a:spcPts val="1200"/>
              </a:spcBef>
              <a:buNone/>
              <a:defRPr lang="cs-CZ" sz="2400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cs-CZ" sz="2000"/>
            </a:lvl2pPr>
            <a:lvl3pPr marL="914400" indent="0" algn="ctr" latinLnBrk="0">
              <a:buNone/>
              <a:defRPr lang="cs-CZ" sz="1800"/>
            </a:lvl3pPr>
            <a:lvl4pPr marL="1371600" indent="0" algn="ctr" latinLnBrk="0">
              <a:buNone/>
              <a:defRPr lang="cs-CZ" sz="1600"/>
            </a:lvl4pPr>
            <a:lvl5pPr marL="1828800" indent="0" algn="ctr" latinLnBrk="0">
              <a:buNone/>
              <a:defRPr lang="cs-CZ" sz="1600"/>
            </a:lvl5pPr>
            <a:lvl6pPr marL="2286000" indent="0" algn="ctr" latinLnBrk="0">
              <a:buNone/>
              <a:defRPr lang="cs-CZ" sz="1600"/>
            </a:lvl6pPr>
            <a:lvl7pPr marL="2743200" indent="0" algn="ctr" latinLnBrk="0">
              <a:buNone/>
              <a:defRPr lang="cs-CZ" sz="1600"/>
            </a:lvl7pPr>
            <a:lvl8pPr marL="3200400" indent="0" algn="ctr" latinLnBrk="0">
              <a:buNone/>
              <a:defRPr lang="cs-CZ" sz="1600"/>
            </a:lvl8pPr>
            <a:lvl9pPr marL="3657600" indent="0" algn="ctr" latinLnBrk="0">
              <a:buNone/>
              <a:defRPr lang="cs-CZ"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5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1/4/19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 latinLnBrk="0">
              <a:defRPr lang="cs-CZ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1/4/19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1/4/19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 latinLnBrk="0">
              <a:defRPr lang="cs-CZ"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cs-CZ" sz="2400"/>
            </a:lvl1pPr>
            <a:lvl2pPr marL="457200" indent="0" latinLnBrk="0">
              <a:buNone/>
              <a:defRPr lang="cs-CZ" sz="2000"/>
            </a:lvl2pPr>
            <a:lvl3pPr marL="914400" indent="0" latinLnBrk="0">
              <a:buNone/>
              <a:defRPr lang="cs-CZ" sz="1800"/>
            </a:lvl3pPr>
            <a:lvl4pPr marL="1371600" indent="0" latinLnBrk="0">
              <a:buNone/>
              <a:defRPr lang="cs-CZ" sz="1600"/>
            </a:lvl4pPr>
            <a:lvl5pPr marL="1828800" indent="0" latinLnBrk="0">
              <a:buNone/>
              <a:defRPr lang="cs-CZ" sz="1600"/>
            </a:lvl5pPr>
            <a:lvl6pPr marL="2286000" indent="0" latinLnBrk="0">
              <a:buNone/>
              <a:defRPr lang="cs-CZ" sz="1600"/>
            </a:lvl6pPr>
            <a:lvl7pPr marL="2743200" indent="0" latinLnBrk="0">
              <a:buNone/>
              <a:defRPr lang="cs-CZ" sz="1600"/>
            </a:lvl7pPr>
            <a:lvl8pPr marL="3200400" indent="0" latinLnBrk="0">
              <a:buNone/>
              <a:defRPr lang="cs-CZ" sz="1600"/>
            </a:lvl8pPr>
            <a:lvl9pPr marL="3657600" indent="0" latinLnBrk="0">
              <a:buNone/>
              <a:defRPr lang="cs-CZ"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1/4/19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0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1/4/19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cs-CZ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cs-CZ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1/4/19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1/4/19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1/4/19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 latinLnBrk="0">
              <a:defRPr lang="cs-CZ"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cs-CZ" sz="1600"/>
            </a:lvl1pPr>
            <a:lvl2pPr marL="457200" indent="0" latinLnBrk="0">
              <a:buNone/>
              <a:defRPr lang="cs-CZ" sz="1400"/>
            </a:lvl2pPr>
            <a:lvl3pPr marL="914400" indent="0" latinLnBrk="0">
              <a:buNone/>
              <a:defRPr lang="cs-CZ" sz="1200"/>
            </a:lvl3pPr>
            <a:lvl4pPr marL="1371600" indent="0" latinLnBrk="0">
              <a:buNone/>
              <a:defRPr lang="cs-CZ" sz="1000"/>
            </a:lvl4pPr>
            <a:lvl5pPr marL="1828800" indent="0" latinLnBrk="0">
              <a:buNone/>
              <a:defRPr lang="cs-CZ" sz="1000"/>
            </a:lvl5pPr>
            <a:lvl6pPr marL="2286000" indent="0" latinLnBrk="0">
              <a:buNone/>
              <a:defRPr lang="cs-CZ" sz="1000"/>
            </a:lvl6pPr>
            <a:lvl7pPr marL="2743200" indent="0" latinLnBrk="0">
              <a:buNone/>
              <a:defRPr lang="cs-CZ" sz="1000"/>
            </a:lvl7pPr>
            <a:lvl8pPr marL="3200400" indent="0" latinLnBrk="0">
              <a:buNone/>
              <a:defRPr lang="cs-CZ" sz="1000"/>
            </a:lvl8pPr>
            <a:lvl9pPr marL="3657600" indent="0" latinLnBrk="0">
              <a:buNone/>
              <a:defRPr lang="cs-CZ"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1/4/19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 latinLnBrk="0">
              <a:defRPr lang="cs-CZ"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cs-CZ" sz="24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 latinLnBrk="0">
              <a:buNone/>
              <a:defRPr lang="cs-CZ" sz="1600"/>
            </a:lvl1pPr>
            <a:lvl2pPr marL="457200" indent="0" latinLnBrk="0">
              <a:buNone/>
              <a:defRPr lang="cs-CZ" sz="1400"/>
            </a:lvl2pPr>
            <a:lvl3pPr marL="914400" indent="0" latinLnBrk="0">
              <a:buNone/>
              <a:defRPr lang="cs-CZ" sz="1200"/>
            </a:lvl3pPr>
            <a:lvl4pPr marL="1371600" indent="0" latinLnBrk="0">
              <a:buNone/>
              <a:defRPr lang="cs-CZ" sz="1000"/>
            </a:lvl4pPr>
            <a:lvl5pPr marL="1828800" indent="0" latinLnBrk="0">
              <a:buNone/>
              <a:defRPr lang="cs-CZ" sz="1000"/>
            </a:lvl5pPr>
            <a:lvl6pPr marL="2286000" indent="0" latinLnBrk="0">
              <a:buNone/>
              <a:defRPr lang="cs-CZ" sz="1000"/>
            </a:lvl6pPr>
            <a:lvl7pPr marL="2743200" indent="0" latinLnBrk="0">
              <a:buNone/>
              <a:defRPr lang="cs-CZ" sz="1000"/>
            </a:lvl7pPr>
            <a:lvl8pPr marL="3200400" indent="0" latinLnBrk="0">
              <a:buNone/>
              <a:defRPr lang="cs-CZ" sz="1000"/>
            </a:lvl8pPr>
            <a:lvl9pPr marL="3657600" indent="0" latinLnBrk="0">
              <a:buNone/>
              <a:defRPr lang="cs-CZ"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9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800">
                <a:solidFill>
                  <a:schemeClr val="accent1"/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1/4/19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41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24594" y="821418"/>
            <a:ext cx="9144000" cy="164149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24893" y="6571129"/>
            <a:ext cx="4967107" cy="286871"/>
          </a:xfrm>
        </p:spPr>
        <p:txBody>
          <a:bodyPr anchor="ctr">
            <a:normAutofit fontScale="92500" lnSpcReduction="20000"/>
          </a:bodyPr>
          <a:lstStyle/>
          <a:p>
            <a:pPr algn="r"/>
            <a:r>
              <a:rPr lang="cs-CZ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Bučovice, 6.1.2019</a:t>
            </a:r>
          </a:p>
        </p:txBody>
      </p:sp>
    </p:spTree>
    <p:extLst>
      <p:ext uri="{BB962C8B-B14F-4D97-AF65-F5344CB8AC3E}">
        <p14:creationId xmlns:p14="http://schemas.microsoft.com/office/powerpoint/2010/main" val="2140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57678" y="1140251"/>
            <a:ext cx="104378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APLIKACE</a:t>
            </a:r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endParaRPr lang="cs-CZ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změň svůj jazyk – přestaň mluvit negativně, ale zaměř se na pozitivní lidi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přenech vedení svého života Kristu – Ne já, ale Tvoje vůle | povolání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začni se modlit za druhé</a:t>
            </a:r>
            <a:br>
              <a:rPr lang="cs-CZ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cs-CZ" sz="24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loňský rok 2018 – upřednostni druhé před sebou </a:t>
            </a:r>
            <a:br>
              <a:rPr lang="cs-CZ" sz="24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cs-CZ" sz="24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(velká snaha o osobní prožívání jistoty často nezíská jistotu pro Tebe)</a:t>
            </a:r>
          </a:p>
          <a:p>
            <a:pPr lvl="0"/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DA688BF-AADB-C44B-B7B6-2686D5FCA8D9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Bučovice, 6.1.2019</a:t>
            </a:r>
            <a:endParaRPr lang="cs-CZ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2AD828-A5AA-CA47-9310-85510E080587}"/>
              </a:ext>
            </a:extLst>
          </p:cNvPr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Jistota v tomto nejistém světě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57678" y="1140251"/>
            <a:ext cx="10437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VÝZVA</a:t>
            </a:r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endParaRPr lang="cs-CZ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DA688BF-AADB-C44B-B7B6-2686D5FCA8D9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Bučovice, 6.1.2019</a:t>
            </a:r>
            <a:endParaRPr lang="cs-CZ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9DCAF43-CA90-B143-8993-2E1E2A1A6656}"/>
              </a:ext>
            </a:extLst>
          </p:cNvPr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Jistota v tomto nejistém světě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9F45CC8-8F2F-A140-929F-4C7B479F0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983" y="-4727690"/>
            <a:ext cx="9448800" cy="134131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B700D05-692C-EA4D-84ED-F423033E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322617" cy="371409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4141C74-387B-6D44-B008-97DCC585B775}"/>
              </a:ext>
            </a:extLst>
          </p:cNvPr>
          <p:cNvSpPr txBox="1"/>
          <p:nvPr/>
        </p:nvSpPr>
        <p:spPr>
          <a:xfrm>
            <a:off x="195806" y="3891569"/>
            <a:ext cx="2816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naše série</a:t>
            </a:r>
          </a:p>
          <a:p>
            <a:pPr algn="ctr"/>
            <a:endParaRPr lang="cs-CZ" sz="4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cs-CZ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leden</a:t>
            </a:r>
          </a:p>
          <a:p>
            <a:pPr algn="ctr"/>
            <a:r>
              <a:rPr lang="cs-CZ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8414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02630" y="2169694"/>
            <a:ext cx="105396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Vyhlížím církev, </a:t>
            </a:r>
          </a:p>
          <a:p>
            <a:r>
              <a:rPr lang="cs-CZ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která vezme vážně Boží povolání </a:t>
            </a:r>
          </a:p>
          <a:p>
            <a:r>
              <a:rPr lang="cs-CZ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a bude tou, jakou ji chce Bůh mít!!!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33A6194B-C766-C94D-BC6B-8C552FA87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893" y="6571129"/>
            <a:ext cx="4967107" cy="286871"/>
          </a:xfrm>
        </p:spPr>
        <p:txBody>
          <a:bodyPr anchor="ctr">
            <a:normAutofit fontScale="92500" lnSpcReduction="20000"/>
          </a:bodyPr>
          <a:lstStyle/>
          <a:p>
            <a:pPr algn="r"/>
            <a:r>
              <a:rPr lang="cs-CZ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Bučovice, 6.1.2019</a:t>
            </a:r>
          </a:p>
        </p:txBody>
      </p:sp>
    </p:spTree>
    <p:extLst>
      <p:ext uri="{BB962C8B-B14F-4D97-AF65-F5344CB8AC3E}">
        <p14:creationId xmlns:p14="http://schemas.microsoft.com/office/powerpoint/2010/main" val="9705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6824" y="914400"/>
            <a:ext cx="10919011" cy="4625789"/>
          </a:xfrm>
        </p:spPr>
        <p:txBody>
          <a:bodyPr anchor="t">
            <a:normAutofit/>
          </a:bodyPr>
          <a:lstStyle/>
          <a:p>
            <a:r>
              <a:rPr lang="cs-CZ" sz="5400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JISTOTA v tomto nejistém světě</a:t>
            </a:r>
            <a:br>
              <a:rPr lang="cs-CZ" sz="54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cs-CZ" sz="54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cs-CZ" sz="5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cs-CZ" sz="5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Jak mít JISTOTU </a:t>
            </a:r>
            <a:br>
              <a:rPr lang="cs-CZ" sz="5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cs-CZ" sz="5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v tomto nejistém světě?</a:t>
            </a:r>
            <a:endParaRPr lang="cs-CZ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673BA269-2B89-794C-A59D-E8DCB1599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893" y="6571129"/>
            <a:ext cx="4967107" cy="286871"/>
          </a:xfrm>
        </p:spPr>
        <p:txBody>
          <a:bodyPr anchor="ctr">
            <a:normAutofit fontScale="92500" lnSpcReduction="20000"/>
          </a:bodyPr>
          <a:lstStyle/>
          <a:p>
            <a:pPr algn="r"/>
            <a:r>
              <a:rPr lang="cs-CZ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Bučovice, 6.1.2019</a:t>
            </a:r>
          </a:p>
        </p:txBody>
      </p:sp>
    </p:spTree>
    <p:extLst>
      <p:ext uri="{BB962C8B-B14F-4D97-AF65-F5344CB8AC3E}">
        <p14:creationId xmlns:p14="http://schemas.microsoft.com/office/powerpoint/2010/main" val="163338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9F45CC8-8F2F-A140-929F-4C7B479F0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983" y="-4727690"/>
            <a:ext cx="9448800" cy="134131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B700D05-692C-EA4D-84ED-F423033E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322617" cy="371409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4141C74-387B-6D44-B008-97DCC585B775}"/>
              </a:ext>
            </a:extLst>
          </p:cNvPr>
          <p:cNvSpPr txBox="1"/>
          <p:nvPr/>
        </p:nvSpPr>
        <p:spPr>
          <a:xfrm>
            <a:off x="195806" y="3891569"/>
            <a:ext cx="2816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naše série</a:t>
            </a:r>
          </a:p>
          <a:p>
            <a:pPr algn="ctr"/>
            <a:endParaRPr lang="cs-CZ" sz="4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cs-CZ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leden</a:t>
            </a:r>
          </a:p>
          <a:p>
            <a:pPr algn="ctr"/>
            <a:r>
              <a:rPr lang="cs-CZ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0484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57677" y="1423516"/>
            <a:ext cx="11334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svědectví před uvěření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 uvěření</a:t>
            </a:r>
            <a:endParaRPr lang="cs-CZ" sz="4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Jistota v tomto nejistém světě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D1949C5-12BA-064E-8D70-A9ECFBA7A4D3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Bučovice, 6.1.2019</a:t>
            </a:r>
            <a:endParaRPr lang="cs-CZ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8838" y="1317794"/>
            <a:ext cx="113343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Filipenským</a:t>
            </a:r>
            <a:r>
              <a:rPr lang="cs-CZ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1: 2Milost vám a pokoj od Boha, našeho Otce a Pána Ježíše Krista. 3 Děkuji svému Bohu při každé vzpomínce na vás 4 a vždy v každé své modlitbě za vás všechny prosím s radostí 5  nad vaší účastí na díle evangelia od prvního dne až doposud. 6 Jsem si jist právě tím, že ten, který ve vás začal dobré dílo, dovede je až do dne Krista Ježíše. 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E2DCE776-8187-B740-9BA5-320F4128ACCD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Bučovice, 6.1.2019</a:t>
            </a:r>
            <a:endParaRPr lang="cs-CZ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8B94A7D-2EEB-3B4A-B18A-789E57EF33E8}"/>
              </a:ext>
            </a:extLst>
          </p:cNvPr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Jistota v tomto nejistém světě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57677" y="1140251"/>
            <a:ext cx="113343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Udělej vše pro to, abys</a:t>
            </a:r>
          </a:p>
          <a:p>
            <a:endParaRPr lang="cs-CZ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měl/a v životě JISTOTU</a:t>
            </a:r>
          </a:p>
          <a:p>
            <a:pPr lvl="0"/>
            <a:endParaRPr lang="cs-CZ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modlitba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víra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povolání </a:t>
            </a:r>
          </a:p>
          <a:p>
            <a:pPr lvl="0"/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DA688BF-AADB-C44B-B7B6-2686D5FCA8D9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Bučovice, 6.1.2019</a:t>
            </a:r>
            <a:endParaRPr lang="cs-CZ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57247D2-4F92-2E40-B091-307DB7C6811D}"/>
              </a:ext>
            </a:extLst>
          </p:cNvPr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Jistota v tomto nejistém světě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57677" y="1140251"/>
            <a:ext cx="113343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Udělej vše pro to, abys</a:t>
            </a:r>
          </a:p>
          <a:p>
            <a:endParaRPr lang="cs-CZ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měl/a v životě VDĚČNOST</a:t>
            </a:r>
          </a:p>
          <a:p>
            <a:pPr lvl="0"/>
            <a:endParaRPr lang="cs-CZ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životní styl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zaměření na druhé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tvůj slovník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pozitivní pohled do minulosti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pozor na závist </a:t>
            </a:r>
          </a:p>
          <a:p>
            <a:pPr lvl="0"/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DA688BF-AADB-C44B-B7B6-2686D5FCA8D9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Bučovice, 6.1.2019</a:t>
            </a:r>
            <a:endParaRPr lang="cs-CZ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54A999-D8B0-BC48-8D69-02825BDECCBE}"/>
              </a:ext>
            </a:extLst>
          </p:cNvPr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Jistota v tomto nejistém světě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57678" y="1140251"/>
            <a:ext cx="104378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</a:t>
            </a:r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endParaRPr lang="cs-CZ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jak bys vypadal Tvůj život bez strachu a v plné jistotě a vděčností? Byl bys o hodně efektivnější?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jak by vypadal rok 2019 pro Tebe, pro sbor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jak by vypadala Tvoje přátelství</a:t>
            </a:r>
          </a:p>
          <a:p>
            <a:pPr lvl="0"/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DA688BF-AADB-C44B-B7B6-2686D5FCA8D9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Bučovice, 6.1.2019</a:t>
            </a:r>
            <a:endParaRPr lang="cs-CZ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90280E-6F1C-9C4E-991D-BF38B1F9EC27}"/>
              </a:ext>
            </a:extLst>
          </p:cNvPr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Jistota v tomto nejistém světě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oušený kov 16×9">
  <a:themeElements>
    <a:clrScheme name="BroušenýKov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99" id="{F12F7F5D-F007-FD44-B7E6-528807A1E546}" vid="{B7899F21-F37E-F54C-8200-669EDC6C4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pokusPP</Template>
  <TotalTime>2947</TotalTime>
  <Words>248</Words>
  <Application>Microsoft Macintosh PowerPoint</Application>
  <PresentationFormat>Širokoúhlá obrazovka</PresentationFormat>
  <Paragraphs>64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Georgia</vt:lpstr>
      <vt:lpstr>Helvetica Neue</vt:lpstr>
      <vt:lpstr>Broušený kov 16×9</vt:lpstr>
      <vt:lpstr>Prezentace aplikace PowerPoint</vt:lpstr>
      <vt:lpstr>Prezentace aplikace PowerPoint</vt:lpstr>
      <vt:lpstr>JISTOTA v tomto nejistém světě         Jak mít JISTOTU           v tomto nejistém světě?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Jirka Pospíšil</dc:creator>
  <cp:lastModifiedBy>Jiří Pospíšil</cp:lastModifiedBy>
  <cp:revision>81</cp:revision>
  <dcterms:created xsi:type="dcterms:W3CDTF">2017-05-21T05:45:04Z</dcterms:created>
  <dcterms:modified xsi:type="dcterms:W3CDTF">2019-01-06T07:15:30Z</dcterms:modified>
</cp:coreProperties>
</file>