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17"/>
  </p:notesMasterIdLst>
  <p:sldIdLst>
    <p:sldId id="256" r:id="rId2"/>
    <p:sldId id="286" r:id="rId3"/>
    <p:sldId id="260" r:id="rId4"/>
    <p:sldId id="259" r:id="rId5"/>
    <p:sldId id="287" r:id="rId6"/>
    <p:sldId id="275" r:id="rId7"/>
    <p:sldId id="271" r:id="rId8"/>
    <p:sldId id="284" r:id="rId9"/>
    <p:sldId id="264" r:id="rId10"/>
    <p:sldId id="273" r:id="rId11"/>
    <p:sldId id="276" r:id="rId12"/>
    <p:sldId id="278" r:id="rId13"/>
    <p:sldId id="263" r:id="rId14"/>
    <p:sldId id="28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93834" autoAdjust="0"/>
  </p:normalViewPr>
  <p:slideViewPr>
    <p:cSldViewPr snapToGrid="0" snapToObjects="1">
      <p:cViewPr varScale="1">
        <p:scale>
          <a:sx n="82" d="100"/>
          <a:sy n="82" d="100"/>
        </p:scale>
        <p:origin x="1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49F02-E50D-804C-A614-D1595DE9B40A}" type="doc">
      <dgm:prSet loTypeId="urn:microsoft.com/office/officeart/2005/8/layout/venn1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2B5EDE-9311-A040-AAB7-AAF925579E22}">
      <dgm:prSet/>
      <dgm:spPr/>
      <dgm:t>
        <a:bodyPr/>
        <a:lstStyle/>
        <a:p>
          <a:pPr rtl="0"/>
          <a:r>
            <a:rPr lang="cs-CZ" dirty="0">
              <a:effectLst>
                <a:glow>
                  <a:schemeClr val="accent1">
                    <a:alpha val="40000"/>
                  </a:schemeClr>
                </a:glow>
              </a:effectLst>
            </a:rPr>
            <a:t>VZTAHY</a:t>
          </a:r>
        </a:p>
      </dgm:t>
    </dgm:pt>
    <dgm:pt modelId="{E3190481-9E61-DB44-ACB4-E58081996F3F}" type="parTrans" cxnId="{D6AD1F80-BEBF-7D48-BA32-E6C9984E53F3}">
      <dgm:prSet/>
      <dgm:spPr/>
      <dgm:t>
        <a:bodyPr/>
        <a:lstStyle/>
        <a:p>
          <a:endParaRPr lang="en-US">
            <a:effectLst>
              <a:glow>
                <a:schemeClr val="accent1">
                  <a:alpha val="40000"/>
                </a:schemeClr>
              </a:glow>
            </a:effectLst>
          </a:endParaRPr>
        </a:p>
      </dgm:t>
    </dgm:pt>
    <dgm:pt modelId="{CEF59ED9-2E7B-1D47-BD90-680F0CE61DF8}" type="sibTrans" cxnId="{D6AD1F80-BEBF-7D48-BA32-E6C9984E53F3}">
      <dgm:prSet/>
      <dgm:spPr/>
      <dgm:t>
        <a:bodyPr/>
        <a:lstStyle/>
        <a:p>
          <a:endParaRPr lang="en-US">
            <a:effectLst>
              <a:glow>
                <a:schemeClr val="accent1">
                  <a:alpha val="40000"/>
                </a:schemeClr>
              </a:glow>
            </a:effectLst>
          </a:endParaRPr>
        </a:p>
      </dgm:t>
    </dgm:pt>
    <dgm:pt modelId="{FD815C34-D65A-4C47-8294-70217E2FCB31}">
      <dgm:prSet/>
      <dgm:spPr/>
      <dgm:t>
        <a:bodyPr/>
        <a:lstStyle/>
        <a:p>
          <a:pPr rtl="0"/>
          <a:r>
            <a:rPr lang="cs-CZ" dirty="0">
              <a:effectLst>
                <a:glow>
                  <a:schemeClr val="accent1">
                    <a:alpha val="40000"/>
                  </a:schemeClr>
                </a:glow>
              </a:effectLst>
            </a:rPr>
            <a:t>BOŽÍ MOC</a:t>
          </a:r>
        </a:p>
      </dgm:t>
    </dgm:pt>
    <dgm:pt modelId="{1B69DF62-B4FA-CD4B-A095-5E1C5C2B6368}" type="parTrans" cxnId="{8129E313-6951-C345-BC26-EA39592EC61C}">
      <dgm:prSet/>
      <dgm:spPr/>
      <dgm:t>
        <a:bodyPr/>
        <a:lstStyle/>
        <a:p>
          <a:endParaRPr lang="en-US">
            <a:effectLst>
              <a:glow>
                <a:schemeClr val="accent1">
                  <a:alpha val="40000"/>
                </a:schemeClr>
              </a:glow>
            </a:effectLst>
          </a:endParaRPr>
        </a:p>
      </dgm:t>
    </dgm:pt>
    <dgm:pt modelId="{E76EE021-E716-5D4B-8CDF-3DB6B6D544BA}" type="sibTrans" cxnId="{8129E313-6951-C345-BC26-EA39592EC61C}">
      <dgm:prSet/>
      <dgm:spPr/>
      <dgm:t>
        <a:bodyPr/>
        <a:lstStyle/>
        <a:p>
          <a:endParaRPr lang="en-US">
            <a:effectLst>
              <a:glow>
                <a:schemeClr val="accent1">
                  <a:alpha val="40000"/>
                </a:schemeClr>
              </a:glow>
            </a:effectLst>
          </a:endParaRPr>
        </a:p>
      </dgm:t>
    </dgm:pt>
    <dgm:pt modelId="{33453BD1-99D1-274A-A8AB-6E21CFF87E5A}">
      <dgm:prSet/>
      <dgm:spPr/>
      <dgm:t>
        <a:bodyPr/>
        <a:lstStyle/>
        <a:p>
          <a:pPr rtl="0"/>
          <a:r>
            <a:rPr lang="cs-CZ" dirty="0">
              <a:effectLst>
                <a:glow>
                  <a:schemeClr val="accent1">
                    <a:alpha val="40000"/>
                  </a:schemeClr>
                </a:glow>
              </a:effectLst>
            </a:rPr>
            <a:t>RADOST</a:t>
          </a:r>
        </a:p>
      </dgm:t>
    </dgm:pt>
    <dgm:pt modelId="{73BF6D0F-B66B-E544-9156-30C60CA6592C}" type="parTrans" cxnId="{13111FC6-E4A3-4A4D-9D4F-2F5B2172D5E9}">
      <dgm:prSet/>
      <dgm:spPr/>
      <dgm:t>
        <a:bodyPr/>
        <a:lstStyle/>
        <a:p>
          <a:endParaRPr lang="en-US">
            <a:effectLst>
              <a:glow>
                <a:schemeClr val="accent1">
                  <a:alpha val="40000"/>
                </a:schemeClr>
              </a:glow>
            </a:effectLst>
          </a:endParaRPr>
        </a:p>
      </dgm:t>
    </dgm:pt>
    <dgm:pt modelId="{CD6A8BB5-31A5-D048-87EA-E44137C3F866}" type="sibTrans" cxnId="{13111FC6-E4A3-4A4D-9D4F-2F5B2172D5E9}">
      <dgm:prSet/>
      <dgm:spPr/>
      <dgm:t>
        <a:bodyPr/>
        <a:lstStyle/>
        <a:p>
          <a:endParaRPr lang="en-US">
            <a:effectLst>
              <a:glow>
                <a:schemeClr val="accent1">
                  <a:alpha val="40000"/>
                </a:schemeClr>
              </a:glow>
            </a:effectLst>
          </a:endParaRPr>
        </a:p>
      </dgm:t>
    </dgm:pt>
    <dgm:pt modelId="{BD191205-4FDA-6841-A7A1-2EA898358955}" type="pres">
      <dgm:prSet presAssocID="{37849F02-E50D-804C-A614-D1595DE9B40A}" presName="compositeShape" presStyleCnt="0">
        <dgm:presLayoutVars>
          <dgm:chMax val="7"/>
          <dgm:dir/>
          <dgm:resizeHandles val="exact"/>
        </dgm:presLayoutVars>
      </dgm:prSet>
      <dgm:spPr/>
    </dgm:pt>
    <dgm:pt modelId="{6CC456A2-7B6E-144D-8807-29B867AB9AE9}" type="pres">
      <dgm:prSet presAssocID="{A22B5EDE-9311-A040-AAB7-AAF925579E22}" presName="circ1" presStyleLbl="vennNode1" presStyleIdx="0" presStyleCnt="3" custLinFactNeighborX="-18075" custLinFactNeighborY="-1299"/>
      <dgm:spPr/>
    </dgm:pt>
    <dgm:pt modelId="{91F0E58A-4D02-F840-9752-2EA35A2870D5}" type="pres">
      <dgm:prSet presAssocID="{A22B5EDE-9311-A040-AAB7-AAF925579E2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33BB0B-DE1D-7E4B-B8F2-46AA38FAE1E6}" type="pres">
      <dgm:prSet presAssocID="{FD815C34-D65A-4C47-8294-70217E2FCB31}" presName="circ2" presStyleLbl="vennNode1" presStyleIdx="1" presStyleCnt="3" custLinFactNeighborX="-18075" custLinFactNeighborY="-17909"/>
      <dgm:spPr/>
    </dgm:pt>
    <dgm:pt modelId="{8E371E9F-841B-A748-8E9F-A1389B9A3904}" type="pres">
      <dgm:prSet presAssocID="{FD815C34-D65A-4C47-8294-70217E2FCB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2BE5A4B-FDB6-C543-BC66-4BF60B7DFA61}" type="pres">
      <dgm:prSet presAssocID="{33453BD1-99D1-274A-A8AB-6E21CFF87E5A}" presName="circ3" presStyleLbl="vennNode1" presStyleIdx="2" presStyleCnt="3" custLinFactNeighborX="-18075" custLinFactNeighborY="-17909"/>
      <dgm:spPr/>
    </dgm:pt>
    <dgm:pt modelId="{8B877552-E265-C645-8AB5-F21F70BAC728}" type="pres">
      <dgm:prSet presAssocID="{33453BD1-99D1-274A-A8AB-6E21CFF87E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29E313-6951-C345-BC26-EA39592EC61C}" srcId="{37849F02-E50D-804C-A614-D1595DE9B40A}" destId="{FD815C34-D65A-4C47-8294-70217E2FCB31}" srcOrd="1" destOrd="0" parTransId="{1B69DF62-B4FA-CD4B-A095-5E1C5C2B6368}" sibTransId="{E76EE021-E716-5D4B-8CDF-3DB6B6D544BA}"/>
    <dgm:cxn modelId="{728A5A1B-069C-124D-BC36-C85244734138}" type="presOf" srcId="{A22B5EDE-9311-A040-AAB7-AAF925579E22}" destId="{6CC456A2-7B6E-144D-8807-29B867AB9AE9}" srcOrd="0" destOrd="0" presId="urn:microsoft.com/office/officeart/2005/8/layout/venn1"/>
    <dgm:cxn modelId="{312D4229-D10A-004B-9A83-2D648F9F237D}" type="presOf" srcId="{FD815C34-D65A-4C47-8294-70217E2FCB31}" destId="{8E371E9F-841B-A748-8E9F-A1389B9A3904}" srcOrd="1" destOrd="0" presId="urn:microsoft.com/office/officeart/2005/8/layout/venn1"/>
    <dgm:cxn modelId="{D4D5B06C-7A23-E14A-AD6D-109FA51E4190}" type="presOf" srcId="{A22B5EDE-9311-A040-AAB7-AAF925579E22}" destId="{91F0E58A-4D02-F840-9752-2EA35A2870D5}" srcOrd="1" destOrd="0" presId="urn:microsoft.com/office/officeart/2005/8/layout/venn1"/>
    <dgm:cxn modelId="{C717D86D-5579-A546-B020-2E42196D40FA}" type="presOf" srcId="{33453BD1-99D1-274A-A8AB-6E21CFF87E5A}" destId="{22BE5A4B-FDB6-C543-BC66-4BF60B7DFA61}" srcOrd="0" destOrd="0" presId="urn:microsoft.com/office/officeart/2005/8/layout/venn1"/>
    <dgm:cxn modelId="{D6AD1F80-BEBF-7D48-BA32-E6C9984E53F3}" srcId="{37849F02-E50D-804C-A614-D1595DE9B40A}" destId="{A22B5EDE-9311-A040-AAB7-AAF925579E22}" srcOrd="0" destOrd="0" parTransId="{E3190481-9E61-DB44-ACB4-E58081996F3F}" sibTransId="{CEF59ED9-2E7B-1D47-BD90-680F0CE61DF8}"/>
    <dgm:cxn modelId="{D85AEA83-EA24-6745-9288-20252D61B138}" type="presOf" srcId="{FD815C34-D65A-4C47-8294-70217E2FCB31}" destId="{BA33BB0B-DE1D-7E4B-B8F2-46AA38FAE1E6}" srcOrd="0" destOrd="0" presId="urn:microsoft.com/office/officeart/2005/8/layout/venn1"/>
    <dgm:cxn modelId="{3AD62BB4-D348-EB44-ACFE-4E133EB8F45A}" type="presOf" srcId="{37849F02-E50D-804C-A614-D1595DE9B40A}" destId="{BD191205-4FDA-6841-A7A1-2EA898358955}" srcOrd="0" destOrd="0" presId="urn:microsoft.com/office/officeart/2005/8/layout/venn1"/>
    <dgm:cxn modelId="{13111FC6-E4A3-4A4D-9D4F-2F5B2172D5E9}" srcId="{37849F02-E50D-804C-A614-D1595DE9B40A}" destId="{33453BD1-99D1-274A-A8AB-6E21CFF87E5A}" srcOrd="2" destOrd="0" parTransId="{73BF6D0F-B66B-E544-9156-30C60CA6592C}" sibTransId="{CD6A8BB5-31A5-D048-87EA-E44137C3F866}"/>
    <dgm:cxn modelId="{BCD148E3-CC84-554B-AAA8-8FBACC1D7205}" type="presOf" srcId="{33453BD1-99D1-274A-A8AB-6E21CFF87E5A}" destId="{8B877552-E265-C645-8AB5-F21F70BAC728}" srcOrd="1" destOrd="0" presId="urn:microsoft.com/office/officeart/2005/8/layout/venn1"/>
    <dgm:cxn modelId="{49AEA08D-33E7-374E-8E85-DB9CA0A370D6}" type="presParOf" srcId="{BD191205-4FDA-6841-A7A1-2EA898358955}" destId="{6CC456A2-7B6E-144D-8807-29B867AB9AE9}" srcOrd="0" destOrd="0" presId="urn:microsoft.com/office/officeart/2005/8/layout/venn1"/>
    <dgm:cxn modelId="{E30261F9-8FE1-4542-B2FF-9AED14393221}" type="presParOf" srcId="{BD191205-4FDA-6841-A7A1-2EA898358955}" destId="{91F0E58A-4D02-F840-9752-2EA35A2870D5}" srcOrd="1" destOrd="0" presId="urn:microsoft.com/office/officeart/2005/8/layout/venn1"/>
    <dgm:cxn modelId="{6B9D525D-90DD-FC41-9D87-0C00937C7372}" type="presParOf" srcId="{BD191205-4FDA-6841-A7A1-2EA898358955}" destId="{BA33BB0B-DE1D-7E4B-B8F2-46AA38FAE1E6}" srcOrd="2" destOrd="0" presId="urn:microsoft.com/office/officeart/2005/8/layout/venn1"/>
    <dgm:cxn modelId="{55914E32-6702-6548-A2BA-F95C9D327E59}" type="presParOf" srcId="{BD191205-4FDA-6841-A7A1-2EA898358955}" destId="{8E371E9F-841B-A748-8E9F-A1389B9A3904}" srcOrd="3" destOrd="0" presId="urn:microsoft.com/office/officeart/2005/8/layout/venn1"/>
    <dgm:cxn modelId="{89E09ACE-0A6B-1641-8D93-220298E23499}" type="presParOf" srcId="{BD191205-4FDA-6841-A7A1-2EA898358955}" destId="{22BE5A4B-FDB6-C543-BC66-4BF60B7DFA61}" srcOrd="4" destOrd="0" presId="urn:microsoft.com/office/officeart/2005/8/layout/venn1"/>
    <dgm:cxn modelId="{0B6C5663-94FE-724B-87EA-0D5002E7BC96}" type="presParOf" srcId="{BD191205-4FDA-6841-A7A1-2EA898358955}" destId="{8B877552-E265-C645-8AB5-F21F70BAC728}" srcOrd="5" destOrd="0" presId="urn:microsoft.com/office/officeart/2005/8/layout/venn1"/>
  </dgm:cxnLst>
  <dgm:bg>
    <a:effectLst>
      <a:glow rad="1397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456A2-7B6E-144D-8807-29B867AB9AE9}">
      <dsp:nvSpPr>
        <dsp:cNvPr id="0" name=""/>
        <dsp:cNvSpPr/>
      </dsp:nvSpPr>
      <dsp:spPr>
        <a:xfrm>
          <a:off x="2291558" y="30488"/>
          <a:ext cx="3887185" cy="3887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effectLst>
                <a:glow>
                  <a:schemeClr val="accent1">
                    <a:alpha val="40000"/>
                  </a:schemeClr>
                </a:glow>
              </a:effectLst>
            </a:rPr>
            <a:t>VZTAHY</a:t>
          </a:r>
        </a:p>
      </dsp:txBody>
      <dsp:txXfrm>
        <a:off x="2809849" y="710746"/>
        <a:ext cx="2850602" cy="1749233"/>
      </dsp:txXfrm>
    </dsp:sp>
    <dsp:sp modelId="{BA33BB0B-DE1D-7E4B-B8F2-46AA38FAE1E6}">
      <dsp:nvSpPr>
        <dsp:cNvPr id="0" name=""/>
        <dsp:cNvSpPr/>
      </dsp:nvSpPr>
      <dsp:spPr>
        <a:xfrm>
          <a:off x="3694184" y="1814318"/>
          <a:ext cx="3887185" cy="3887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effectLst>
                <a:glow>
                  <a:schemeClr val="accent1">
                    <a:alpha val="40000"/>
                  </a:schemeClr>
                </a:glow>
              </a:effectLst>
            </a:rPr>
            <a:t>BOŽÍ MOC</a:t>
          </a:r>
        </a:p>
      </dsp:txBody>
      <dsp:txXfrm>
        <a:off x="4883015" y="2818507"/>
        <a:ext cx="2332311" cy="2137952"/>
      </dsp:txXfrm>
    </dsp:sp>
    <dsp:sp modelId="{22BE5A4B-FDB6-C543-BC66-4BF60B7DFA61}">
      <dsp:nvSpPr>
        <dsp:cNvPr id="0" name=""/>
        <dsp:cNvSpPr/>
      </dsp:nvSpPr>
      <dsp:spPr>
        <a:xfrm>
          <a:off x="888932" y="1814318"/>
          <a:ext cx="3887185" cy="38871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effectLst>
                <a:glow>
                  <a:schemeClr val="accent1">
                    <a:alpha val="40000"/>
                  </a:schemeClr>
                </a:glow>
              </a:effectLst>
            </a:rPr>
            <a:t>RADOST</a:t>
          </a:r>
        </a:p>
      </dsp:txBody>
      <dsp:txXfrm>
        <a:off x="1254975" y="2818507"/>
        <a:ext cx="2332311" cy="213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6182-8DB0-7442-B956-730D050C063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C23CE-E612-B04A-9E75-8C1E8D6F6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6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2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4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4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23CE-E612-B04A-9E75-8C1E8D6F6E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AA508-F0CD-46EA-95FB-26B559A0B5D9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5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.vys.cz/rss/podcast-kazani-bucovice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(null)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3487" y="2392681"/>
            <a:ext cx="8745826" cy="832514"/>
          </a:xfr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47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Vítejte na setkání KC NADĚJE Bučovice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80" y="4571840"/>
            <a:ext cx="3594706" cy="2072801"/>
          </a:xfrm>
        </p:spPr>
        <p:txBody>
          <a:bodyPr>
            <a:normAutofit/>
          </a:bodyPr>
          <a:lstStyle/>
          <a:p>
            <a:pPr algn="r"/>
            <a:r>
              <a:rPr lang="cs-CZ" sz="2800" b="1" dirty="0"/>
              <a:t>28. 1. 2018</a:t>
            </a:r>
            <a:br>
              <a:rPr lang="cs-CZ" sz="2800" b="1" dirty="0"/>
            </a:br>
            <a:endParaRPr lang="cs-CZ" b="1" dirty="0"/>
          </a:p>
          <a:p>
            <a:pPr algn="r"/>
            <a:r>
              <a:rPr lang="cs-CZ" sz="2400" dirty="0">
                <a:latin typeface="Lucida Grande CE"/>
                <a:cs typeface="Lucida Grande CE"/>
              </a:rPr>
              <a:t>slovem slouží:</a:t>
            </a:r>
            <a:br>
              <a:rPr lang="cs-CZ" sz="2400" dirty="0">
                <a:latin typeface="Lucida Grande CE"/>
                <a:cs typeface="Lucida Grande CE"/>
              </a:rPr>
            </a:br>
            <a:r>
              <a:rPr lang="cs-CZ" sz="2800" b="1" dirty="0">
                <a:latin typeface="Lucida Grande CE"/>
                <a:cs typeface="Lucida Grande CE"/>
              </a:rPr>
              <a:t>Jiří Pospíšil</a:t>
            </a:r>
            <a:endParaRPr lang="cs-CZ" sz="2400" b="1" dirty="0">
              <a:latin typeface="Lucida Grande CE"/>
              <a:cs typeface="Lucida Grande CE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923" y="90258"/>
            <a:ext cx="8817263" cy="15370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lIns="292608" tIns="91440" rIns="274320" bIns="9144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BUDUJME SPOLEČNĚ ZDRAVOU KULTURU SBORU</a:t>
            </a:r>
          </a:p>
          <a:p>
            <a:pPr algn="ctr"/>
            <a:endParaRPr lang="cs-CZ" sz="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cs-CZ" sz="14400" b="1" dirty="0"/>
              <a:t>CHVÁLA OD RÁNA </a:t>
            </a:r>
            <a:r>
              <a:rPr lang="cs-CZ" sz="11200" b="1" dirty="0"/>
              <a:t>- projevuj vděčnost neustále</a:t>
            </a:r>
            <a:endParaRPr lang="cs-CZ" sz="14400" dirty="0">
              <a:solidFill>
                <a:srgbClr val="FF0000"/>
              </a:solidFill>
              <a:latin typeface="+mj-lt"/>
              <a:ea typeface="Gill Sans Ultra Bold" charset="0"/>
              <a:cs typeface="Gill Sans Ultra Bold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3360" y="2572719"/>
            <a:ext cx="4998720" cy="4071922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effectLst>
            <a:innerShdw blurRad="114300">
              <a:prstClr val="black"/>
            </a:inn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41923" y="584371"/>
            <a:ext cx="2058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>
                    <a:lumMod val="25000"/>
                  </a:schemeClr>
                </a:solidFill>
              </a:rPr>
              <a:t>Dnešní téma:</a:t>
            </a:r>
          </a:p>
        </p:txBody>
      </p:sp>
    </p:spTree>
    <p:extLst>
      <p:ext uri="{BB962C8B-B14F-4D97-AF65-F5344CB8AC3E}">
        <p14:creationId xmlns:p14="http://schemas.microsoft.com/office/powerpoint/2010/main" val="28267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274" y="457201"/>
            <a:ext cx="8686801" cy="579119"/>
          </a:xfrm>
        </p:spPr>
        <p:txBody>
          <a:bodyPr>
            <a:noAutofit/>
          </a:bodyPr>
          <a:lstStyle/>
          <a:p>
            <a:r>
              <a:rPr lang="cs-CZ" sz="4800" b="1" dirty="0"/>
              <a:t>Podpoř práci na našich stanicích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999" y="2506662"/>
            <a:ext cx="7675350" cy="4351338"/>
          </a:xfrm>
        </p:spPr>
        <p:txBody>
          <a:bodyPr>
            <a:normAutofit/>
          </a:bodyPr>
          <a:lstStyle/>
          <a:p>
            <a:r>
              <a:rPr lang="cs-CZ" sz="3600" b="1" dirty="0"/>
              <a:t> Slavkov u Brna </a:t>
            </a:r>
            <a:r>
              <a:rPr lang="cs-CZ" sz="3600" dirty="0"/>
              <a:t>           2. neděle 17:00</a:t>
            </a:r>
          </a:p>
          <a:p>
            <a:endParaRPr lang="cs-CZ" sz="3600" dirty="0"/>
          </a:p>
          <a:p>
            <a:r>
              <a:rPr lang="cs-CZ" sz="3600" b="1" dirty="0"/>
              <a:t> Kyjov</a:t>
            </a:r>
            <a:r>
              <a:rPr lang="cs-CZ" sz="3600" dirty="0"/>
              <a:t>                             3. neděle 16:00</a:t>
            </a:r>
          </a:p>
          <a:p>
            <a:endParaRPr lang="cs-CZ" sz="3600" dirty="0"/>
          </a:p>
          <a:p>
            <a:r>
              <a:rPr lang="cs-CZ" sz="3600" b="1" dirty="0"/>
              <a:t> Ivanovice na Hané    </a:t>
            </a:r>
            <a:r>
              <a:rPr lang="cs-CZ" sz="3600" dirty="0"/>
              <a:t> 4. neděle 17:00</a:t>
            </a:r>
          </a:p>
        </p:txBody>
      </p:sp>
    </p:spTree>
    <p:extLst>
      <p:ext uri="{BB962C8B-B14F-4D97-AF65-F5344CB8AC3E}">
        <p14:creationId xmlns:p14="http://schemas.microsoft.com/office/powerpoint/2010/main" val="2750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5285" y="1260305"/>
            <a:ext cx="7886700" cy="3627754"/>
          </a:xfrm>
        </p:spPr>
        <p:txBody>
          <a:bodyPr/>
          <a:lstStyle/>
          <a:p>
            <a:br>
              <a:rPr lang="cs-CZ" dirty="0"/>
            </a:br>
            <a:r>
              <a:rPr lang="cs-CZ" dirty="0"/>
              <a:t>ČTI</a:t>
            </a:r>
            <a:br>
              <a:rPr lang="cs-CZ" dirty="0"/>
            </a:br>
            <a:r>
              <a:rPr lang="cs-CZ" dirty="0"/>
              <a:t>sborový</a:t>
            </a:r>
            <a:br>
              <a:rPr lang="cs-CZ" dirty="0"/>
            </a:br>
            <a:r>
              <a:rPr lang="cs-CZ" dirty="0"/>
              <a:t>BULLETIN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 dispozici </a:t>
            </a:r>
            <a:br>
              <a:rPr lang="cs-CZ" dirty="0"/>
            </a:br>
            <a:r>
              <a:rPr lang="cs-CZ" dirty="0"/>
              <a:t>u zadní nástěnky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8439">
            <a:off x="3362135" y="322534"/>
            <a:ext cx="3883373" cy="5503297"/>
          </a:xfrm>
          <a:effectLst>
            <a:innerShdw blurRad="63500" dist="101600" dir="2700000">
              <a:prstClr val="black">
                <a:alpha val="50000"/>
              </a:prstClr>
            </a:innerShd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45080" y="0"/>
            <a:ext cx="3257550" cy="7163434"/>
          </a:xfrm>
        </p:spPr>
        <p:txBody>
          <a:bodyPr>
            <a:normAutofit/>
          </a:bodyPr>
          <a:lstStyle/>
          <a:p>
            <a:r>
              <a:rPr lang="cs-CZ" dirty="0"/>
              <a:t>Změn</a:t>
            </a:r>
            <a:br>
              <a:rPr lang="cs-CZ" dirty="0"/>
            </a:br>
            <a:r>
              <a:rPr lang="cs-CZ" dirty="0"/>
              <a:t>svůj </a:t>
            </a:r>
            <a:br>
              <a:rPr lang="cs-CZ" dirty="0"/>
            </a:br>
            <a:r>
              <a:rPr lang="cs-CZ" dirty="0"/>
              <a:t>život</a:t>
            </a:r>
            <a:br>
              <a:rPr lang="cs-CZ" dirty="0"/>
            </a:br>
            <a:r>
              <a:rPr lang="cs-CZ" dirty="0"/>
              <a:t>skrze </a:t>
            </a:r>
            <a:br>
              <a:rPr lang="cs-CZ" dirty="0"/>
            </a:br>
            <a:r>
              <a:rPr lang="cs-CZ" dirty="0"/>
              <a:t>SPZ</a:t>
            </a:r>
            <a:br>
              <a:rPr lang="cs-CZ" dirty="0"/>
            </a:br>
            <a:br>
              <a:rPr lang="cs-CZ" dirty="0"/>
            </a:br>
            <a:r>
              <a:rPr lang="cs-CZ" dirty="0"/>
              <a:t>„Skupinku</a:t>
            </a:r>
            <a:br>
              <a:rPr lang="cs-CZ" dirty="0"/>
            </a:br>
            <a:r>
              <a:rPr lang="cs-CZ" dirty="0"/>
              <a:t>  Proměny</a:t>
            </a:r>
            <a:br>
              <a:rPr lang="cs-CZ" dirty="0"/>
            </a:br>
            <a:r>
              <a:rPr lang="cs-CZ" dirty="0"/>
              <a:t>  Života“</a:t>
            </a:r>
            <a:br>
              <a:rPr lang="cs-CZ" dirty="0"/>
            </a:br>
            <a:br>
              <a:rPr lang="cs-CZ" dirty="0"/>
            </a:br>
            <a:r>
              <a:rPr lang="cs-CZ" dirty="0"/>
              <a:t>k dispozici </a:t>
            </a:r>
            <a:br>
              <a:rPr lang="cs-CZ" dirty="0"/>
            </a:br>
            <a:r>
              <a:rPr lang="cs-CZ" dirty="0"/>
              <a:t>u zadní nástěnky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630" y="0"/>
            <a:ext cx="3568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480"/>
            <a:ext cx="8915400" cy="6071203"/>
          </a:xfrm>
        </p:spPr>
        <p:txBody>
          <a:bodyPr>
            <a:noAutofit/>
          </a:bodyPr>
          <a:lstStyle/>
          <a:p>
            <a:r>
              <a:rPr lang="cs-CZ" sz="4000" dirty="0"/>
              <a:t>Začni více rozumět Bibli</a:t>
            </a:r>
            <a:br>
              <a:rPr lang="cs-CZ" sz="4000" dirty="0"/>
            </a:br>
            <a:r>
              <a:rPr lang="cs-CZ" sz="4000" dirty="0"/>
              <a:t>objednej si Studijní verzi</a:t>
            </a: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 </a:t>
            </a:r>
            <a:r>
              <a:rPr lang="cs-CZ" sz="3200" dirty="0" err="1"/>
              <a:t>info</a:t>
            </a:r>
            <a:r>
              <a:rPr lang="cs-CZ" sz="3200" dirty="0"/>
              <a:t> u pastora</a:t>
            </a:r>
            <a:br>
              <a:rPr lang="cs-CZ" sz="3200" dirty="0"/>
            </a:br>
            <a:r>
              <a:rPr lang="cs-CZ" sz="3200" dirty="0"/>
              <a:t>cena</a:t>
            </a:r>
            <a:br>
              <a:rPr lang="cs-CZ" sz="3200" dirty="0"/>
            </a:br>
            <a:r>
              <a:rPr lang="cs-CZ" sz="3200" dirty="0"/>
              <a:t>900,-Kč</a:t>
            </a:r>
            <a:br>
              <a:rPr lang="cs-CZ" sz="3200" dirty="0"/>
            </a:br>
            <a:r>
              <a:rPr lang="cs-CZ" sz="3200" dirty="0"/>
              <a:t>již jen 2 ks</a:t>
            </a:r>
            <a:endParaRPr lang="cs-CZ" sz="4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660800"/>
            <a:ext cx="5969000" cy="485906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33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1FF20E3-44BA-CF4C-B4AA-5BFFD109F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03" y="-532"/>
            <a:ext cx="7376622" cy="68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8107"/>
            <a:ext cx="9173457" cy="65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8120" y="163037"/>
            <a:ext cx="8945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nová série:    poslouchejte na sborové </a:t>
            </a:r>
            <a:r>
              <a:rPr lang="cs-CZ" sz="2400" dirty="0" err="1"/>
              <a:t>podcastu</a:t>
            </a:r>
            <a:r>
              <a:rPr lang="cs-CZ" sz="2400" dirty="0"/>
              <a:t>:</a:t>
            </a:r>
            <a:br>
              <a:rPr lang="cs-CZ" sz="2400" dirty="0"/>
            </a:br>
            <a:r>
              <a:rPr lang="cs-CZ" sz="2400" dirty="0"/>
              <a:t>                          </a:t>
            </a:r>
            <a:r>
              <a:rPr lang="cs-CZ" sz="2400" u="sng" dirty="0">
                <a:hlinkClick r:id="rId3"/>
              </a:rPr>
              <a:t>https://www.ac.vys.cz/rss/podcast-kazani-bucovice.xml</a:t>
            </a:r>
            <a:endParaRPr lang="cs-CZ" sz="5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2907" y="1079759"/>
            <a:ext cx="9624702" cy="57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877824"/>
          </a:xfrm>
        </p:spPr>
        <p:txBody>
          <a:bodyPr>
            <a:noAutofit/>
          </a:bodyPr>
          <a:lstStyle/>
          <a:p>
            <a:pPr algn="ctr"/>
            <a:r>
              <a:rPr lang="cs-CZ" sz="6000" b="1" dirty="0"/>
              <a:t>AKCE   </a:t>
            </a:r>
            <a:r>
              <a:rPr lang="cs-CZ" sz="4400" b="1" dirty="0"/>
              <a:t>KC NADĚJE Bučovice</a:t>
            </a:r>
            <a:endParaRPr lang="cs-CZ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8" y="1042253"/>
            <a:ext cx="8443912" cy="5208743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Font typeface="Wingdings" charset="2"/>
              <a:buChar char="Ø"/>
            </a:pPr>
            <a:r>
              <a:rPr lang="cs-CZ" sz="2800" dirty="0">
                <a:latin typeface="Lucida Grande CE"/>
                <a:cs typeface="Lucida Grande CE"/>
              </a:rPr>
              <a:t>každou neděli - modlitby 9:00 – 9:15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cs-CZ" sz="2800" dirty="0">
                <a:latin typeface="Lucida Grande CE"/>
                <a:cs typeface="Lucida Grande CE"/>
              </a:rPr>
              <a:t>dnes AC Ivanovice | 16:00 | téma: LASKAVOST</a:t>
            </a:r>
            <a:br>
              <a:rPr lang="cs-CZ" sz="3600" dirty="0">
                <a:latin typeface="Lucida Grande CE"/>
                <a:cs typeface="Lucida Grande CE"/>
              </a:rPr>
            </a:br>
            <a:r>
              <a:rPr lang="cs-CZ" sz="3600" dirty="0">
                <a:latin typeface="Lucida Grande CE"/>
                <a:cs typeface="Lucida Grande CE"/>
              </a:rPr>
              <a:t>                     -----------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cs-CZ" sz="2400" dirty="0">
                <a:latin typeface="Lucida Grande CE"/>
                <a:cs typeface="Lucida Grande CE"/>
              </a:rPr>
              <a:t>31.1.       - skupinka v </a:t>
            </a:r>
            <a:r>
              <a:rPr lang="cs-CZ" sz="2400" dirty="0" err="1">
                <a:latin typeface="Lucida Grande CE"/>
                <a:cs typeface="Lucida Grande CE"/>
              </a:rPr>
              <a:t>lovčicích</a:t>
            </a:r>
            <a:endParaRPr lang="cs-CZ" dirty="0">
              <a:latin typeface="Lucida Grande CE"/>
              <a:cs typeface="Lucida Grande CE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cs-CZ" sz="2400" dirty="0"/>
              <a:t>1.2.          - setkaní sester – nebude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cs-CZ" sz="2400" dirty="0"/>
              <a:t>4.2.		  - bohoslužba nebude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hr-HR" sz="2400" dirty="0">
                <a:latin typeface="Lucida Grande CE"/>
                <a:cs typeface="Lucida Grande CE"/>
              </a:rPr>
              <a:t>2.-7.2.2018.    - </a:t>
            </a:r>
            <a:r>
              <a:rPr lang="hr-HR" sz="2400" dirty="0" err="1">
                <a:latin typeface="Lucida Grande CE"/>
                <a:cs typeface="Lucida Grande CE"/>
              </a:rPr>
              <a:t>Hory</a:t>
            </a:r>
            <a:r>
              <a:rPr lang="hr-HR" sz="2400" dirty="0">
                <a:latin typeface="Lucida Grande CE"/>
                <a:cs typeface="Lucida Grande CE"/>
              </a:rPr>
              <a:t> - </a:t>
            </a:r>
            <a:r>
              <a:rPr lang="hr-HR" sz="2400" b="1" dirty="0">
                <a:latin typeface="Lucida Grande CE"/>
                <a:cs typeface="Lucida Grande CE"/>
              </a:rPr>
              <a:t>MALENOVICE 2018</a:t>
            </a:r>
            <a:r>
              <a:rPr lang="hr-HR" dirty="0">
                <a:latin typeface="Lucida Grande CE"/>
                <a:cs typeface="Lucida Grande CE"/>
              </a:rPr>
              <a:t>, </a:t>
            </a:r>
            <a:r>
              <a:rPr lang="hr-HR" dirty="0" err="1">
                <a:latin typeface="Lucida Grande CE"/>
                <a:cs typeface="Lucida Grande CE"/>
              </a:rPr>
              <a:t>řeší</a:t>
            </a:r>
            <a:r>
              <a:rPr lang="hr-HR" dirty="0">
                <a:latin typeface="Lucida Grande CE"/>
                <a:cs typeface="Lucida Grande CE"/>
              </a:rPr>
              <a:t> </a:t>
            </a:r>
            <a:r>
              <a:rPr lang="hr-HR" dirty="0" err="1">
                <a:latin typeface="Lucida Grande CE"/>
                <a:cs typeface="Lucida Grande CE"/>
              </a:rPr>
              <a:t>Karel</a:t>
            </a:r>
            <a:r>
              <a:rPr lang="hr-HR" dirty="0">
                <a:latin typeface="Lucida Grande CE"/>
                <a:cs typeface="Lucida Grande CE"/>
              </a:rPr>
              <a:t> </a:t>
            </a:r>
            <a:r>
              <a:rPr lang="hr-HR" dirty="0" err="1">
                <a:latin typeface="Lucida Grande CE"/>
                <a:cs typeface="Lucida Grande CE"/>
              </a:rPr>
              <a:t>Macourek</a:t>
            </a:r>
            <a:endParaRPr lang="hr-HR" dirty="0">
              <a:latin typeface="Lucida Grande CE"/>
              <a:cs typeface="Lucida Grande CE"/>
            </a:endParaRPr>
          </a:p>
          <a:p>
            <a:pPr marL="342900" indent="-342900" algn="l">
              <a:buFont typeface="Wingdings" charset="2"/>
              <a:buChar char="Ø"/>
            </a:pPr>
            <a:endParaRPr lang="hr-HR" dirty="0">
              <a:latin typeface="Lucida Grande CE"/>
              <a:cs typeface="Lucida Grande CE"/>
            </a:endParaRPr>
          </a:p>
          <a:p>
            <a:pPr marL="342900" indent="-342900" algn="l">
              <a:buFont typeface="Wingdings" charset="2"/>
              <a:buChar char="Ø"/>
            </a:pPr>
            <a:endParaRPr lang="hr-HR" dirty="0">
              <a:latin typeface="Lucida Grande CE"/>
              <a:cs typeface="Lucida Grande CE"/>
            </a:endParaRPr>
          </a:p>
          <a:p>
            <a:pPr marL="342900" indent="-342900" algn="l">
              <a:buFont typeface="Wingdings" charset="2"/>
              <a:buChar char="Ø"/>
            </a:pPr>
            <a:r>
              <a:rPr lang="cs-CZ" sz="2400" dirty="0">
                <a:latin typeface="Lucida Grande CE"/>
                <a:cs typeface="Lucida Grande CE"/>
              </a:rPr>
              <a:t>3.3.	  - </a:t>
            </a:r>
            <a:r>
              <a:rPr lang="cs-CZ" sz="2400" b="1" dirty="0">
                <a:latin typeface="Lucida Grande CE"/>
                <a:cs typeface="Lucida Grande CE"/>
              </a:rPr>
              <a:t>Sborové GLS </a:t>
            </a:r>
            <a:r>
              <a:rPr lang="cs-CZ" sz="2400" dirty="0">
                <a:latin typeface="Lucida Grande CE"/>
                <a:cs typeface="Lucida Grande CE"/>
              </a:rPr>
              <a:t>| 9:30 – 15:30 – nový termín</a:t>
            </a:r>
          </a:p>
          <a:p>
            <a:pPr marL="342900" indent="-342900" algn="l">
              <a:buFont typeface="Wingdings" charset="2"/>
              <a:buChar char="Ø"/>
            </a:pPr>
            <a:r>
              <a:rPr lang="hr-HR" sz="2400" dirty="0">
                <a:latin typeface="Lucida Grande CE"/>
                <a:cs typeface="Lucida Grande CE"/>
              </a:rPr>
              <a:t>19.-22.8.2018 - </a:t>
            </a:r>
            <a:r>
              <a:rPr lang="hr-HR" sz="2400" b="1" dirty="0">
                <a:latin typeface="Lucida Grande CE"/>
                <a:cs typeface="Lucida Grande CE"/>
              </a:rPr>
              <a:t>H2O 2018</a:t>
            </a:r>
            <a:r>
              <a:rPr lang="hr-HR" sz="2400" dirty="0">
                <a:latin typeface="Lucida Grande CE"/>
                <a:cs typeface="Lucida Grande CE"/>
              </a:rPr>
              <a:t> -  </a:t>
            </a:r>
            <a:r>
              <a:rPr lang="hr-HR" sz="2400" dirty="0" err="1">
                <a:latin typeface="Lucida Grande CE"/>
                <a:cs typeface="Lucida Grande CE"/>
              </a:rPr>
              <a:t>Vltava</a:t>
            </a:r>
            <a:r>
              <a:rPr lang="hr-HR" dirty="0">
                <a:latin typeface="Lucida Grande CE"/>
                <a:cs typeface="Lucida Grande CE"/>
              </a:rPr>
              <a:t>, </a:t>
            </a:r>
            <a:r>
              <a:rPr lang="hr-HR" dirty="0" err="1">
                <a:latin typeface="Lucida Grande CE"/>
                <a:cs typeface="Lucida Grande CE"/>
              </a:rPr>
              <a:t>řeší</a:t>
            </a:r>
            <a:r>
              <a:rPr lang="hr-HR" dirty="0">
                <a:latin typeface="Lucida Grande CE"/>
                <a:cs typeface="Lucida Grande CE"/>
              </a:rPr>
              <a:t> Jirka </a:t>
            </a:r>
            <a:r>
              <a:rPr lang="hr-HR" dirty="0" err="1">
                <a:latin typeface="Lucida Grande CE"/>
                <a:cs typeface="Lucida Grande CE"/>
              </a:rPr>
              <a:t>zlámal</a:t>
            </a:r>
            <a:endParaRPr lang="cs-CZ" sz="2400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8149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877824"/>
          </a:xfrm>
        </p:spPr>
        <p:txBody>
          <a:bodyPr>
            <a:normAutofit/>
          </a:bodyPr>
          <a:lstStyle/>
          <a:p>
            <a:r>
              <a:rPr lang="cs-CZ" dirty="0"/>
              <a:t>Naše hodnoty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9435584"/>
              </p:ext>
            </p:extLst>
          </p:nvPr>
        </p:nvGraphicFramePr>
        <p:xfrm>
          <a:off x="-960120" y="0"/>
          <a:ext cx="9875520" cy="647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6169">
            <a:off x="5303521" y="3517287"/>
            <a:ext cx="3810000" cy="192600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1915" y="5931575"/>
            <a:ext cx="839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400" dirty="0"/>
              <a:t>…</a:t>
            </a:r>
            <a:r>
              <a:rPr lang="cs-CZ" sz="2400" dirty="0"/>
              <a:t>ctíš-li tyto naše společné hodnoty </a:t>
            </a:r>
            <a:r>
              <a:rPr lang="mr-IN" sz="2400" dirty="0"/>
              <a:t>–</a:t>
            </a:r>
            <a:r>
              <a:rPr lang="cs-CZ" sz="2400" dirty="0"/>
              <a:t> NOS  TENTO NÁRAMEK</a:t>
            </a:r>
            <a:r>
              <a:rPr lang="mr-IN" sz="2400" dirty="0"/>
              <a:t>…</a:t>
            </a:r>
            <a:br>
              <a:rPr lang="cs-CZ" sz="2400" dirty="0"/>
            </a:br>
            <a:r>
              <a:rPr lang="cs-CZ" sz="2400" i="1" dirty="0"/>
              <a:t>(volné náramky u starších sboru)</a:t>
            </a:r>
          </a:p>
        </p:txBody>
      </p:sp>
    </p:spTree>
    <p:extLst>
      <p:ext uri="{BB962C8B-B14F-4D97-AF65-F5344CB8AC3E}">
        <p14:creationId xmlns:p14="http://schemas.microsoft.com/office/powerpoint/2010/main" val="19578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851ABD-F37F-2740-8AFF-2801D3783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50" y="0"/>
            <a:ext cx="4856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4B47824-B0CD-E343-8109-DCACB1D86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776" y="-151944"/>
            <a:ext cx="4959458" cy="70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7885" y="157826"/>
            <a:ext cx="8140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H2O 2017 </a:t>
            </a:r>
            <a:r>
              <a:rPr lang="mr-IN" sz="2800" dirty="0"/>
              <a:t>–</a:t>
            </a:r>
            <a:r>
              <a:rPr lang="cs-CZ" sz="2800" dirty="0"/>
              <a:t> sjíždění Vltavy</a:t>
            </a:r>
            <a:endParaRPr lang="en-US" sz="2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2" y="785811"/>
            <a:ext cx="4883451" cy="36625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561" y="90946"/>
            <a:ext cx="4717439" cy="353807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350" y="2957512"/>
            <a:ext cx="5200650" cy="3900488"/>
          </a:xfrm>
          <a:prstGeom prst="rect">
            <a:avLst/>
          </a:prstGeom>
        </p:spPr>
      </p:pic>
      <p:sp>
        <p:nvSpPr>
          <p:cNvPr id="11" name="Rectangle 2"/>
          <p:cNvSpPr/>
          <p:nvPr/>
        </p:nvSpPr>
        <p:spPr>
          <a:xfrm>
            <a:off x="317885" y="5320766"/>
            <a:ext cx="8140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H2O 2018</a:t>
            </a:r>
          </a:p>
          <a:p>
            <a:r>
              <a:rPr lang="cs-CZ" sz="2800" dirty="0"/>
              <a:t> </a:t>
            </a:r>
            <a:r>
              <a:rPr lang="hr-HR" sz="2800" b="1" dirty="0">
                <a:latin typeface="Lucida Grande CE"/>
                <a:cs typeface="Lucida Grande CE"/>
              </a:rPr>
              <a:t>19.-22.8.2018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8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964" y="750515"/>
            <a:ext cx="674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have decided</a:t>
            </a:r>
            <a:r>
              <a:rPr lang="is-IS" sz="3200" dirty="0"/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317885" y="157826"/>
            <a:ext cx="8140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Z minulých akcí</a:t>
            </a:r>
            <a:r>
              <a:rPr lang="is-IS" sz="2800" dirty="0"/>
              <a:t>…</a:t>
            </a:r>
            <a:r>
              <a:rPr lang="cs-CZ" sz="2800" dirty="0"/>
              <a:t>- KŘEST – Rozhodli jsme se</a:t>
            </a:r>
            <a:r>
              <a:rPr lang="is-IS" sz="2800" dirty="0"/>
              <a:t>… </a:t>
            </a:r>
            <a:endParaRPr lang="en-US" sz="2800" dirty="0"/>
          </a:p>
        </p:txBody>
      </p:sp>
      <p:pic>
        <p:nvPicPr>
          <p:cNvPr id="6" name="Picture 1" descr="IMG_372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7575" y="1354049"/>
            <a:ext cx="6268514" cy="23774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014" y="877824"/>
            <a:ext cx="5057775" cy="37933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219" y="3300939"/>
            <a:ext cx="5080000" cy="3581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08" y="3300939"/>
            <a:ext cx="2913031" cy="38816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939" y="3300939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746" y="2725392"/>
            <a:ext cx="36576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6841" y="216596"/>
            <a:ext cx="367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Misijní</a:t>
            </a:r>
            <a:r>
              <a:rPr lang="en-US" sz="2500" dirty="0"/>
              <a:t> </a:t>
            </a:r>
            <a:r>
              <a:rPr lang="en-US" sz="2500" dirty="0" err="1"/>
              <a:t>výjezdy</a:t>
            </a:r>
            <a:r>
              <a:rPr lang="en-US" sz="2500" dirty="0"/>
              <a:t> </a:t>
            </a:r>
          </a:p>
          <a:p>
            <a:r>
              <a:rPr lang="en-US" sz="2500" dirty="0"/>
              <a:t>do </a:t>
            </a:r>
            <a:r>
              <a:rPr lang="en-US" sz="2500" dirty="0" err="1"/>
              <a:t>Vídně</a:t>
            </a:r>
            <a:r>
              <a:rPr lang="en-US" sz="2500" dirty="0"/>
              <a:t> </a:t>
            </a:r>
            <a:r>
              <a:rPr lang="en-US" sz="2500" dirty="0" err="1"/>
              <a:t>mezi</a:t>
            </a:r>
            <a:r>
              <a:rPr lang="en-US" sz="2500" dirty="0"/>
              <a:t> </a:t>
            </a:r>
            <a:r>
              <a:rPr lang="en-US" sz="2500" dirty="0" err="1"/>
              <a:t>uprchlíky</a:t>
            </a:r>
            <a:endParaRPr lang="en-US" sz="2500" dirty="0"/>
          </a:p>
        </p:txBody>
      </p:sp>
      <p:pic>
        <p:nvPicPr>
          <p:cNvPr id="6" name="Picture 1" descr="IMG_394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967" y="1078370"/>
            <a:ext cx="5028633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16" y="1078370"/>
            <a:ext cx="3277167" cy="2379919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69815" y="3773299"/>
            <a:ext cx="3626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/>
              <a:t>Misijní</a:t>
            </a:r>
            <a:r>
              <a:rPr lang="en-US" sz="2500" dirty="0"/>
              <a:t> </a:t>
            </a:r>
            <a:r>
              <a:rPr lang="en-US" sz="2500" dirty="0" err="1"/>
              <a:t>výjezdy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  do BOSNY, Sanski Most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195019" y="40494"/>
            <a:ext cx="425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NAŠE MISIE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35072"/>
            <a:ext cx="4397025" cy="2189896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574"/>
          <a:stretch/>
        </p:blipFill>
        <p:spPr>
          <a:xfrm>
            <a:off x="6397411" y="3196660"/>
            <a:ext cx="3368991" cy="2079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746" y="5276046"/>
            <a:ext cx="2963904" cy="22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</p:transition>
    </mc:Choice>
    <mc:Fallback xmlns="">
      <p:transition spd="slow" advClick="0" advTm="4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2433</TotalTime>
  <Words>149</Words>
  <Application>Microsoft Macintosh PowerPoint</Application>
  <PresentationFormat>Předvádění na obrazovce (4:3)</PresentationFormat>
  <Paragraphs>52</Paragraphs>
  <Slides>15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Gill Sans Ultra Bold</vt:lpstr>
      <vt:lpstr>Lucida Grande CE</vt:lpstr>
      <vt:lpstr>Mangal</vt:lpstr>
      <vt:lpstr>Wingdings</vt:lpstr>
      <vt:lpstr>Wingdings 2</vt:lpstr>
      <vt:lpstr>Nebe</vt:lpstr>
      <vt:lpstr>Vítejte na setkání KC NADĚJE Bučovice</vt:lpstr>
      <vt:lpstr>Prezentace aplikace PowerPoint</vt:lpstr>
      <vt:lpstr>AKCE   KC NADĚJE Bučovice</vt:lpstr>
      <vt:lpstr>Naše hodnoty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Podpoř práci na našich stanicích</vt:lpstr>
      <vt:lpstr> ČTI sborový BULLETIN  k dispozici  u zadní nástěnky</vt:lpstr>
      <vt:lpstr>Změn svůj  život skrze  SPZ  „Skupinku   Proměny   Života“  k dispozici  u zadní nástěnky</vt:lpstr>
      <vt:lpstr>Začni více rozumět Bibli objednej si Studijní verzi      info u pastora cena 900,-Kč již jen 2 ks</vt:lpstr>
      <vt:lpstr>Prezentace aplikace PowerPoint</vt:lpstr>
      <vt:lpstr>Prezentace aplikace PowerPoint</vt:lpstr>
    </vt:vector>
  </TitlesOfParts>
  <Company>AC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Vítejte na setkání AC Ivanovice n/H</dc:title>
  <dc:creator>Jiri Pospisil</dc:creator>
  <cp:lastModifiedBy>Jirka Pospíšil</cp:lastModifiedBy>
  <cp:revision>232</cp:revision>
  <dcterms:created xsi:type="dcterms:W3CDTF">2013-11-17T14:56:25Z</dcterms:created>
  <dcterms:modified xsi:type="dcterms:W3CDTF">2018-01-27T23:18:11Z</dcterms:modified>
</cp:coreProperties>
</file>