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1"/>
  </p:normalViewPr>
  <p:slideViewPr>
    <p:cSldViewPr snapToGrid="0" snapToObjects="1">
      <p:cViewPr varScale="1">
        <p:scale>
          <a:sx n="65" d="100"/>
          <a:sy n="65" d="100"/>
        </p:scale>
        <p:origin x="208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60000" y="72000"/>
            <a:ext cx="8424000" cy="5007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/>
          <p:nvPr/>
        </p:nvPicPr>
        <p:blipFill>
          <a:blip r:embed="rId14"/>
          <a:stretch/>
        </p:blipFill>
        <p:spPr>
          <a:xfrm>
            <a:off x="0" y="0"/>
            <a:ext cx="10079640" cy="566676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latin typeface="Times New Roman"/>
              </a:rPr>
              <a:t>Klikněte pro úpravu formátu textu nadpisu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latin typeface="Times New Roman"/>
              </a:rPr>
              <a:t>Klikněte pro úpravu formátu textu osnovy</a:t>
            </a:r>
          </a:p>
          <a:p>
            <a:pPr marL="864000" lvl="1" indent="-324000">
              <a:spcAft>
                <a:spcPts val="848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lang="cs-CZ" sz="2400" b="0" strike="noStrike" spc="-1">
                <a:latin typeface="Times New Roman"/>
              </a:rPr>
              <a:t>Druhá úroveň</a:t>
            </a:r>
          </a:p>
          <a:p>
            <a:pPr marL="1296000" lvl="2" indent="-288000">
              <a:spcAft>
                <a:spcPts val="635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Times New Roman"/>
              </a:rPr>
              <a:t>Třetí úroveň</a:t>
            </a:r>
          </a:p>
          <a:p>
            <a:pPr marL="1728000" lvl="3" indent="-216000">
              <a:spcAft>
                <a:spcPts val="422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lang="cs-CZ" sz="1500" b="0" strike="noStrike" spc="-1">
                <a:latin typeface="Times New Roman"/>
              </a:rPr>
              <a:t>Čtvrtá úroveň osnovy</a:t>
            </a:r>
          </a:p>
          <a:p>
            <a:pPr marL="2160000" lvl="4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1500" b="0" strike="noStrike" spc="-1">
                <a:latin typeface="Times New Roman"/>
              </a:rPr>
              <a:t>Pátá úroveň osnovy</a:t>
            </a:r>
          </a:p>
          <a:p>
            <a:pPr marL="2592000" lvl="5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1500" b="0" strike="noStrike" spc="-1">
                <a:latin typeface="Times New Roman"/>
              </a:rPr>
              <a:t>Šestá úroveň</a:t>
            </a:r>
          </a:p>
          <a:p>
            <a:pPr marL="3024000" lvl="6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1500" b="0" strike="noStrike" spc="-1">
                <a:latin typeface="Times New Roman"/>
              </a:rPr>
              <a:t>Sedmá úroveň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224000" y="5165280"/>
            <a:ext cx="1628280" cy="3909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EAE8EA64-0186-46B7-AD6E-1AF0EF416C9E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latin typeface="Times New Roman"/>
              </a:rPr>
              <a:t>Jak budovat silné vztahy</a:t>
            </a:r>
          </a:p>
        </p:txBody>
      </p:sp>
      <p:sp>
        <p:nvSpPr>
          <p:cNvPr id="4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Times New Roman"/>
            </a:endParaRPr>
          </a:p>
          <a:p>
            <a:pPr algn="ctr"/>
            <a:endParaRPr lang="cs-CZ" sz="3200" b="0" strike="noStrike" spc="-1">
              <a:latin typeface="Times New Roman"/>
            </a:endParaRPr>
          </a:p>
          <a:p>
            <a:pPr algn="ctr"/>
            <a:r>
              <a:rPr lang="cs-CZ" sz="3600" b="0" strike="noStrike" spc="-1">
                <a:latin typeface="Times New Roman"/>
              </a:rPr>
              <a:t>...nauč se nepomlouvat, žehnat…</a:t>
            </a:r>
          </a:p>
          <a:p>
            <a:pPr algn="ctr"/>
            <a:endParaRPr lang="cs-CZ" sz="3600" b="0" strike="noStrike" spc="-1">
              <a:latin typeface="Times New Roman"/>
            </a:endParaRPr>
          </a:p>
          <a:p>
            <a:pPr algn="r"/>
            <a:endParaRPr lang="cs-CZ" sz="3600" b="0" strike="noStrike" spc="-1">
              <a:latin typeface="Times New Roman"/>
            </a:endParaRPr>
          </a:p>
          <a:p>
            <a:pPr algn="r"/>
            <a:r>
              <a:rPr lang="cs-CZ" sz="2800" b="0" strike="noStrike" spc="-1">
                <a:solidFill>
                  <a:srgbClr val="94070A"/>
                </a:solidFill>
                <a:latin typeface="Times New Roman"/>
              </a:rPr>
              <a:t>Martina Zachrlová</a:t>
            </a:r>
            <a:endParaRPr lang="cs-CZ" sz="2800" b="0" strike="noStrike" spc="-1">
              <a:latin typeface="Times New Roman"/>
            </a:endParaRPr>
          </a:p>
          <a:p>
            <a:pPr algn="r"/>
            <a:r>
              <a:rPr lang="cs-CZ" sz="2000" b="0" strike="noStrike" spc="-1">
                <a:solidFill>
                  <a:srgbClr val="94070A"/>
                </a:solidFill>
                <a:latin typeface="Times New Roman"/>
              </a:rPr>
              <a:t>18.února 2018</a:t>
            </a:r>
            <a:endParaRPr lang="cs-CZ" sz="2000" b="0" strike="noStrike" spc="-1">
              <a:latin typeface="Times New Roman"/>
            </a:endParaRPr>
          </a:p>
          <a:p>
            <a:pPr algn="r"/>
            <a:r>
              <a:rPr lang="cs-CZ" sz="2400" b="0" strike="noStrike" spc="-1">
                <a:solidFill>
                  <a:srgbClr val="94070A"/>
                </a:solidFill>
                <a:latin typeface="Times New Roman"/>
              </a:rPr>
              <a:t>Bučovice</a:t>
            </a:r>
            <a:endParaRPr lang="cs-CZ" sz="2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63" name="TextShape 2"/>
          <p:cNvSpPr txBox="1"/>
          <p:nvPr/>
        </p:nvSpPr>
        <p:spPr>
          <a:xfrm>
            <a:off x="1008625" y="1668835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Otevřenost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Trávení času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Jedna pro druhou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Radost / pláč spolu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V dobrých i špatných časech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Vážit si druhých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Být příkladem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 dirty="0">
                <a:latin typeface="Times New Roman"/>
              </a:rPr>
              <a:t>Být požehnáním / povzbuzením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6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latin typeface="Times New Roman"/>
            </a:endParaRP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latin typeface="Times New Roman"/>
            </a:endParaRPr>
          </a:p>
          <a:p>
            <a:pPr marL="108000" algn="ctr">
              <a:spcAft>
                <a:spcPts val="1236"/>
              </a:spcAft>
              <a:buClr>
                <a:srgbClr val="661900"/>
              </a:buClr>
              <a:buSzPct val="45000"/>
            </a:pPr>
            <a:r>
              <a:rPr lang="cs-CZ" sz="4400" b="0" strike="noStrike" spc="-1" dirty="0">
                <a:latin typeface="Times New Roman"/>
              </a:rPr>
              <a:t>ŽEHNEJ A BUĎ POŽEHNÁNÍM!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algn="ctr">
              <a:spcAft>
                <a:spcPts val="1236"/>
              </a:spcAft>
            </a:pPr>
            <a:endParaRPr lang="cs-CZ" sz="2800" b="0" strike="noStrike" spc="-1">
              <a:latin typeface="Times New Roman"/>
            </a:endParaRPr>
          </a:p>
          <a:p>
            <a:pPr algn="ctr">
              <a:spcAft>
                <a:spcPts val="1236"/>
              </a:spcAft>
            </a:pPr>
            <a:r>
              <a:rPr lang="cs-CZ" sz="5400" b="0" strike="noStrike" spc="-1">
                <a:solidFill>
                  <a:srgbClr val="333333"/>
                </a:solidFill>
                <a:latin typeface="Times New Roman"/>
                <a:ea typeface="Droid Sans Fallback"/>
              </a:rPr>
              <a:t>„</a:t>
            </a:r>
            <a:r>
              <a:rPr lang="cs-CZ" sz="5400" b="0" strike="noStrike" spc="-1">
                <a:solidFill>
                  <a:srgbClr val="333333"/>
                </a:solidFill>
                <a:latin typeface="Open Sans;Arial"/>
                <a:ea typeface="Droid Sans Fallback"/>
              </a:rPr>
              <a:t>Pomluva je jako uhel:</a:t>
            </a:r>
            <a:endParaRPr lang="cs-CZ" sz="5400" b="0" strike="noStrike" spc="-1">
              <a:latin typeface="Times New Roman"/>
            </a:endParaRPr>
          </a:p>
          <a:p>
            <a:pPr algn="ctr">
              <a:spcAft>
                <a:spcPts val="1236"/>
              </a:spcAft>
            </a:pPr>
            <a:r>
              <a:rPr lang="cs-CZ" sz="5400" b="0" strike="noStrike" spc="-1">
                <a:solidFill>
                  <a:srgbClr val="333333"/>
                </a:solidFill>
                <a:latin typeface="Open Sans;Arial"/>
                <a:ea typeface="Droid Sans Fallback"/>
              </a:rPr>
              <a:t>když nespálí, alespoň zašpiní.“</a:t>
            </a:r>
            <a:endParaRPr lang="cs-CZ" sz="5400" b="0" strike="noStrike" spc="-1">
              <a:latin typeface="Times New Roman"/>
            </a:endParaRPr>
          </a:p>
          <a:p>
            <a:pPr algn="ctr">
              <a:spcAft>
                <a:spcPts val="1236"/>
              </a:spcAft>
            </a:pPr>
            <a:br/>
            <a:r>
              <a:rPr lang="cs-CZ" sz="5400" b="0" strike="noStrike" spc="-1">
                <a:solidFill>
                  <a:srgbClr val="333333"/>
                </a:solidFill>
                <a:latin typeface="Open Sans;Arial"/>
                <a:ea typeface="Droid Sans Fallback"/>
              </a:rPr>
              <a:t>Simon Achenbach</a:t>
            </a:r>
            <a:r>
              <a:rPr lang="cs-CZ" sz="5400" b="0" strike="noStrike" spc="-1">
                <a:latin typeface="Times New Roman"/>
                <a:ea typeface="Droid Sans Fallback"/>
              </a:rPr>
              <a:t> </a:t>
            </a:r>
            <a:endParaRPr lang="cs-CZ" sz="5400" b="0" strike="noStrike" spc="-1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pic>
        <p:nvPicPr>
          <p:cNvPr id="47" name="Obrázek 46"/>
          <p:cNvPicPr/>
          <p:nvPr/>
        </p:nvPicPr>
        <p:blipFill>
          <a:blip r:embed="rId2"/>
          <a:stretch/>
        </p:blipFill>
        <p:spPr>
          <a:xfrm>
            <a:off x="4680360" y="1512000"/>
            <a:ext cx="5399640" cy="4111200"/>
          </a:xfrm>
          <a:prstGeom prst="rect">
            <a:avLst/>
          </a:prstGeom>
          <a:ln>
            <a:noFill/>
          </a:ln>
        </p:spPr>
      </p:pic>
      <p:pic>
        <p:nvPicPr>
          <p:cNvPr id="48" name="Obrázek 47"/>
          <p:cNvPicPr/>
          <p:nvPr/>
        </p:nvPicPr>
        <p:blipFill>
          <a:blip r:embed="rId3"/>
          <a:stretch/>
        </p:blipFill>
        <p:spPr>
          <a:xfrm>
            <a:off x="100440" y="1224000"/>
            <a:ext cx="5587560" cy="3720600"/>
          </a:xfrm>
          <a:prstGeom prst="rect">
            <a:avLst/>
          </a:prstGeom>
          <a:ln>
            <a:noFill/>
          </a:ln>
        </p:spPr>
      </p:pic>
      <p:pic>
        <p:nvPicPr>
          <p:cNvPr id="49" name="Obrázek 48"/>
          <p:cNvPicPr/>
          <p:nvPr/>
        </p:nvPicPr>
        <p:blipFill>
          <a:blip r:embed="rId4"/>
          <a:stretch/>
        </p:blipFill>
        <p:spPr>
          <a:xfrm>
            <a:off x="2016000" y="2160000"/>
            <a:ext cx="5185440" cy="3451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freeze">
                      <p:stCondLst>
                        <p:cond delay="indefinite"/>
                      </p:stCondLst>
                      <p:childTnLst>
                        <p:par>
                          <p:cTn id="10" fill="freeze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51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108000">
              <a:spcAft>
                <a:spcPts val="1236"/>
              </a:spcAft>
              <a:buClr>
                <a:srgbClr val="661900"/>
              </a:buClr>
              <a:buSzPct val="45000"/>
            </a:pPr>
            <a:r>
              <a:rPr lang="cs-CZ" sz="2800" b="1" strike="noStrike" spc="-1" dirty="0">
                <a:latin typeface="Times New Roman"/>
              </a:rPr>
              <a:t>POMLUVY: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1" strike="noStrike" spc="-1" dirty="0">
                <a:latin typeface="Times New Roman"/>
              </a:rPr>
              <a:t>Souhlas</a:t>
            </a:r>
            <a:r>
              <a:rPr lang="cs-CZ" sz="2800" b="0" strike="noStrike" spc="-1" dirty="0">
                <a:latin typeface="Times New Roman"/>
              </a:rPr>
              <a:t> – podpora – šíření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1" strike="noStrike" spc="-1" dirty="0">
                <a:latin typeface="Times New Roman"/>
              </a:rPr>
              <a:t>Nesouhlas</a:t>
            </a:r>
            <a:r>
              <a:rPr lang="cs-CZ" sz="2800" b="0" strike="noStrike" spc="-1" dirty="0">
                <a:latin typeface="Times New Roman"/>
              </a:rPr>
              <a:t> – podvědomí – sledování – šíření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1" strike="noStrike" spc="-1" dirty="0">
                <a:latin typeface="Times New Roman"/>
              </a:rPr>
              <a:t>Nesouhlas</a:t>
            </a:r>
            <a:r>
              <a:rPr lang="cs-CZ" sz="2800" b="0" strike="noStrike" spc="-1" dirty="0">
                <a:latin typeface="Times New Roman"/>
              </a:rPr>
              <a:t> – postavení se proti – druhá strana – šíření?</a:t>
            </a: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lang="cs-CZ" sz="2800" b="1" strike="noStrike" spc="-1" dirty="0">
                <a:latin typeface="Times New Roman"/>
              </a:rPr>
              <a:t>Nesouhlas</a:t>
            </a:r>
            <a:r>
              <a:rPr lang="cs-CZ" sz="2800" b="0" strike="noStrike" spc="-1" dirty="0">
                <a:latin typeface="Times New Roman"/>
              </a:rPr>
              <a:t> – neposlouchání –  povzbuzení k řešení s danou osobou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53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latin typeface="Times New Roman"/>
            </a:endParaRPr>
          </a:p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latin typeface="Times New Roman"/>
            </a:endParaRPr>
          </a:p>
          <a:p>
            <a:pPr marL="108000" algn="ctr">
              <a:spcAft>
                <a:spcPts val="1236"/>
              </a:spcAft>
              <a:buClr>
                <a:srgbClr val="661900"/>
              </a:buClr>
              <a:buSzPct val="45000"/>
            </a:pPr>
            <a:r>
              <a:rPr lang="cs-CZ" sz="4800" b="0" strike="noStrike" spc="-1" dirty="0">
                <a:latin typeface="Times New Roman"/>
              </a:rPr>
              <a:t>„Proč mi to říkáš?“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55" name="TextShape 2"/>
          <p:cNvSpPr txBox="1"/>
          <p:nvPr/>
        </p:nvSpPr>
        <p:spPr>
          <a:xfrm>
            <a:off x="1152939" y="1152000"/>
            <a:ext cx="8927685" cy="45185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Lukáš 15:28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I rozhněval se a nechtěl jít dovnitř. Otec vyšel a domlouval mu. </a:t>
            </a: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29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Ale on mu odpověděl: ‚Tolik let už ti sloužím a nikdy jsem neporušil žádný tvůj příkaz; a mně jsi nikdy nedal ani kůzle, abych se poveselil se svými přáteli. </a:t>
            </a: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30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Ale když přišel tenhle tvůj syn, který s děvkami prohýřil tvé jmění, dal jsi pro něho zabít vykrmené tele.‘ </a:t>
            </a: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31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On mu řekl: ‚Synu, ty jsi stále se mnou a všecko, co mám, je tvé. </a:t>
            </a: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32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Ale máme proč se veselit a radovat, poněvadž tento tvůj bratr byl mrtev, a zase žije, ztratil se, a je nalezen.‘„</a:t>
            </a:r>
            <a:endParaRPr lang="cs-CZ" sz="2800" b="0" strike="noStrike" spc="-1" dirty="0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57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endParaRPr lang="cs-CZ" sz="2800" b="0" strike="noStrike" spc="-1" dirty="0">
              <a:latin typeface="Times New Roman"/>
            </a:endParaRPr>
          </a:p>
          <a:p>
            <a:pPr>
              <a:lnSpc>
                <a:spcPct val="160000"/>
              </a:lnSpc>
            </a:pPr>
            <a:r>
              <a:rPr lang="cs-CZ" sz="3200" b="0" strike="noStrike" spc="-1" dirty="0">
                <a:solidFill>
                  <a:srgbClr val="CE181E"/>
                </a:solidFill>
                <a:latin typeface="Arial CE"/>
              </a:rPr>
              <a:t>Genesis 37:3</a:t>
            </a:r>
            <a:r>
              <a:rPr lang="cs-CZ" sz="32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Arial CE"/>
              </a:rPr>
              <a:t>Izrael miloval Josefa víc než všechny své ostatní syny, neboť ho zplodil ve svém stáří. Dokonce mu udělal zdobenou suknici. </a:t>
            </a:r>
            <a:r>
              <a:rPr lang="cs-CZ" sz="3200" b="0" strike="noStrike" spc="-1" dirty="0">
                <a:solidFill>
                  <a:srgbClr val="CE181E"/>
                </a:solidFill>
                <a:latin typeface="Arial CE"/>
              </a:rPr>
              <a:t>4</a:t>
            </a:r>
            <a:r>
              <a:rPr lang="cs-CZ" sz="32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Arial CE"/>
              </a:rPr>
              <a:t>Když ale jeho bratři zjistili, že ho jejich otec miluje víc než je, začali ho nenávidět. Nebyli s ním schopni ani klidně promluvit.</a:t>
            </a:r>
            <a:endParaRPr lang="cs-CZ" sz="3200" b="0" strike="noStrike" spc="-1" dirty="0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59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cs-CZ" sz="2800" b="0" strike="noStrike" spc="-1" dirty="0">
              <a:latin typeface="Times New Roman"/>
            </a:endParaRPr>
          </a:p>
          <a:p>
            <a:endParaRPr lang="cs-CZ" sz="2800" b="0" strike="noStrike" spc="-1" dirty="0">
              <a:latin typeface="Times New Roman"/>
            </a:endParaRPr>
          </a:p>
          <a:p>
            <a:pPr>
              <a:lnSpc>
                <a:spcPct val="150000"/>
              </a:lnSpc>
            </a:pPr>
            <a:r>
              <a:rPr lang="cs-CZ" sz="3600" b="0" strike="noStrike" spc="-1" dirty="0">
                <a:solidFill>
                  <a:srgbClr val="CE181E"/>
                </a:solidFill>
                <a:latin typeface="Arial CE"/>
                <a:ea typeface="Droid Sans Fallback"/>
              </a:rPr>
              <a:t>Genesis 45:24</a:t>
            </a:r>
            <a:r>
              <a:rPr lang="cs-CZ" sz="3600" b="0" strike="noStrike" spc="-1" dirty="0">
                <a:solidFill>
                  <a:srgbClr val="0000FE"/>
                </a:solidFill>
                <a:latin typeface="Arial CE"/>
                <a:ea typeface="Droid Sans Fallback"/>
              </a:rPr>
              <a:t> </a:t>
            </a:r>
            <a:r>
              <a:rPr lang="cs-CZ" sz="3600" b="0" strike="noStrike" spc="-1" dirty="0">
                <a:solidFill>
                  <a:srgbClr val="000000"/>
                </a:solidFill>
                <a:latin typeface="Arial CE"/>
                <a:ea typeface="Droid Sans Fallback"/>
              </a:rPr>
              <a:t>Pak své bratry propustil. Když odcházeli, řekl jim: „Jen </a:t>
            </a:r>
            <a:r>
              <a:rPr lang="cs-CZ" sz="3600" b="0" i="1" strike="noStrike" spc="-1" dirty="0">
                <a:solidFill>
                  <a:srgbClr val="000000"/>
                </a:solidFill>
                <a:latin typeface="Arial CE"/>
                <a:ea typeface="Droid Sans Fallback"/>
              </a:rPr>
              <a:t>mezi sebou</a:t>
            </a:r>
            <a:r>
              <a:rPr lang="cs-CZ" sz="3600" b="0" strike="noStrike" spc="-1" dirty="0">
                <a:solidFill>
                  <a:srgbClr val="000000"/>
                </a:solidFill>
                <a:latin typeface="Arial CE"/>
                <a:ea typeface="Droid Sans Fallback"/>
              </a:rPr>
              <a:t> nevyvolávejte po cestě hádky!“</a:t>
            </a:r>
            <a:endParaRPr lang="cs-CZ" sz="3600" b="0" strike="noStrike" spc="-1" dirty="0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360000" y="72000"/>
            <a:ext cx="8424000" cy="10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3200" b="0" strike="noStrike" spc="-1">
                <a:latin typeface="Times New Roman"/>
              </a:rPr>
              <a:t>SILNÉ VZTAHY ...nepomlouvat, žehnat...</a:t>
            </a:r>
          </a:p>
        </p:txBody>
      </p:sp>
      <p:sp>
        <p:nvSpPr>
          <p:cNvPr id="61" name="TextShape 2"/>
          <p:cNvSpPr txBox="1"/>
          <p:nvPr/>
        </p:nvSpPr>
        <p:spPr>
          <a:xfrm>
            <a:off x="1192696" y="1368000"/>
            <a:ext cx="8726556" cy="405876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endParaRPr lang="cs-CZ" sz="2800" b="0" strike="noStrike" spc="-1" dirty="0">
              <a:latin typeface="Times New Roman"/>
            </a:endParaRPr>
          </a:p>
          <a:p>
            <a:pPr>
              <a:lnSpc>
                <a:spcPct val="150000"/>
              </a:lnSpc>
            </a:pP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Rút 1:16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Ale Rút jí odvětila: „Nenaléhej na mne, abych tě opustila a vrátila se od tebe. Kamkoli půjdeš, půjdu, kdekoli zůstaneš, zůstanu. Tvůj lid bude mým lidem a tvůj Bůh mým Bohem. </a:t>
            </a:r>
            <a:r>
              <a:rPr lang="cs-CZ" sz="2800" b="0" strike="noStrike" spc="-1" dirty="0">
                <a:solidFill>
                  <a:srgbClr val="CE181E"/>
                </a:solidFill>
                <a:latin typeface="Arial CE"/>
              </a:rPr>
              <a:t>17</a:t>
            </a:r>
            <a:r>
              <a:rPr lang="cs-CZ" sz="2800" b="0" strike="noStrike" spc="-1" dirty="0">
                <a:solidFill>
                  <a:srgbClr val="0000FE"/>
                </a:solidFill>
                <a:latin typeface="Arial CE"/>
              </a:rPr>
              <a:t> 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Kde umřeš ty, umřu </a:t>
            </a:r>
            <a:r>
              <a:rPr lang="cs-CZ" sz="2800" b="0" i="1" strike="noStrike" spc="-1" dirty="0">
                <a:solidFill>
                  <a:srgbClr val="000000"/>
                </a:solidFill>
                <a:latin typeface="Arial CE"/>
              </a:rPr>
              <a:t>i já</a:t>
            </a:r>
            <a:r>
              <a:rPr lang="cs-CZ" sz="2800" b="0" strike="noStrike" spc="-1" dirty="0">
                <a:solidFill>
                  <a:srgbClr val="000000"/>
                </a:solidFill>
                <a:latin typeface="Arial CE"/>
              </a:rPr>
              <a:t> a tam budu pochována. Ať se mnou Hospodin udělá, co chce! Rozdělí nás od sebe jen smrt.“ </a:t>
            </a:r>
            <a:endParaRPr lang="cs-CZ" sz="2800" b="0" strike="noStrike" spc="-1" dirty="0">
              <a:latin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439</Words>
  <Application>Microsoft Macintosh PowerPoint</Application>
  <PresentationFormat>Vlastní</PresentationFormat>
  <Paragraphs>50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Arial</vt:lpstr>
      <vt:lpstr>Arial CE</vt:lpstr>
      <vt:lpstr>DejaVu Sans</vt:lpstr>
      <vt:lpstr>Droid Sans Fallback</vt:lpstr>
      <vt:lpstr>Open Sans;Arial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Vintage</dc:title>
  <dc:subject/>
  <dc:creator/>
  <dc:description/>
  <cp:lastModifiedBy>Jirka Pospíšil</cp:lastModifiedBy>
  <cp:revision>3</cp:revision>
  <dcterms:created xsi:type="dcterms:W3CDTF">2018-02-18T07:51:28Z</dcterms:created>
  <dcterms:modified xsi:type="dcterms:W3CDTF">2018-02-18T12:22:34Z</dcterms:modified>
  <dc:language>cs-CZ</dc:language>
</cp:coreProperties>
</file>