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306" r:id="rId4"/>
    <p:sldId id="258" r:id="rId5"/>
    <p:sldId id="341" r:id="rId6"/>
    <p:sldId id="318" r:id="rId7"/>
    <p:sldId id="352" r:id="rId8"/>
    <p:sldId id="353" r:id="rId9"/>
    <p:sldId id="354" r:id="rId10"/>
    <p:sldId id="355" r:id="rId11"/>
    <p:sldId id="356" r:id="rId12"/>
    <p:sldId id="357" r:id="rId13"/>
    <p:sldId id="351" r:id="rId14"/>
    <p:sldId id="32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16"/>
    <p:restoredTop sz="94605"/>
  </p:normalViewPr>
  <p:slideViewPr>
    <p:cSldViewPr snapToGrid="0" snapToObjects="1">
      <p:cViewPr varScale="1">
        <p:scale>
          <a:sx n="76" d="100"/>
          <a:sy n="76" d="100"/>
        </p:scale>
        <p:origin x="20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sword://CzeB21/Acts%203:7" TargetMode="External"/><Relationship Id="rId3" Type="http://schemas.openxmlformats.org/officeDocument/2006/relationships/hyperlink" Target="sword://CzeB21/Acts%203:2" TargetMode="External"/><Relationship Id="rId7" Type="http://schemas.openxmlformats.org/officeDocument/2006/relationships/hyperlink" Target="sword://CzeB21/Acts%203:6" TargetMode="External"/><Relationship Id="rId2" Type="http://schemas.openxmlformats.org/officeDocument/2006/relationships/hyperlink" Target="sword://CzeB21/Acts%203: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sword://CzeB21/Acts%203:5" TargetMode="External"/><Relationship Id="rId11" Type="http://schemas.openxmlformats.org/officeDocument/2006/relationships/hyperlink" Target="sword://CzeB21/Acts%203:10" TargetMode="External"/><Relationship Id="rId5" Type="http://schemas.openxmlformats.org/officeDocument/2006/relationships/hyperlink" Target="sword://CzeB21/Acts%203:4" TargetMode="External"/><Relationship Id="rId10" Type="http://schemas.openxmlformats.org/officeDocument/2006/relationships/hyperlink" Target="sword://CzeB21/Acts%203:9" TargetMode="External"/><Relationship Id="rId4" Type="http://schemas.openxmlformats.org/officeDocument/2006/relationships/hyperlink" Target="sword://CzeB21/Acts%203:3" TargetMode="External"/><Relationship Id="rId9" Type="http://schemas.openxmlformats.org/officeDocument/2006/relationships/hyperlink" Target="sword://CzeB21/Acts%203: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306702" y="583175"/>
            <a:ext cx="115959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u="sng" dirty="0"/>
              <a:t>Jak se nechat Bohem použít</a:t>
            </a:r>
            <a:br>
              <a:rPr lang="cs-CZ" sz="3600" b="1" u="sng" dirty="0"/>
            </a:br>
            <a:endParaRPr lang="cs-CZ" sz="3600" dirty="0"/>
          </a:p>
          <a:p>
            <a:pPr marL="342900" lvl="0" indent="-342900">
              <a:buFont typeface="+mj-lt"/>
              <a:buAutoNum type="arabicPeriod"/>
            </a:pPr>
            <a:r>
              <a:rPr lang="cs-CZ" sz="3600" dirty="0"/>
              <a:t> </a:t>
            </a:r>
            <a:r>
              <a:rPr lang="cs-CZ" sz="3600" b="1" u="sng" dirty="0"/>
              <a:t>nemocných</a:t>
            </a:r>
            <a:r>
              <a:rPr lang="cs-CZ" sz="3600" dirty="0"/>
              <a:t> je mnoho – nemůžeme uzdravit všechny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3600" dirty="0"/>
              <a:t> Petr s Janem </a:t>
            </a:r>
            <a:r>
              <a:rPr lang="cs-CZ" sz="3600" b="1" u="sng" dirty="0"/>
              <a:t>vnímali</a:t>
            </a:r>
            <a:r>
              <a:rPr lang="cs-CZ" sz="3600" dirty="0"/>
              <a:t> posloužit právě jemu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3600" dirty="0"/>
              <a:t> pohlédli do očí – vztah – </a:t>
            </a:r>
            <a:r>
              <a:rPr lang="cs-CZ" sz="3600" b="1" u="sng" dirty="0"/>
              <a:t>zájem</a:t>
            </a:r>
            <a:r>
              <a:rPr lang="cs-CZ" sz="3600" dirty="0"/>
              <a:t> – nejsi nám lhostejný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3600" dirty="0"/>
              <a:t> v </a:t>
            </a:r>
            <a:r>
              <a:rPr lang="cs-CZ" sz="3600" b="1" u="sng" dirty="0"/>
              <a:t>autoritě</a:t>
            </a:r>
            <a:r>
              <a:rPr lang="cs-CZ" sz="3600" dirty="0"/>
              <a:t> – co mám, to Ti dám – vstaň a choď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3600" dirty="0"/>
              <a:t> použití </a:t>
            </a:r>
            <a:r>
              <a:rPr lang="cs-CZ" sz="3600" b="1" u="sng" dirty="0"/>
              <a:t>víry</a:t>
            </a:r>
            <a:r>
              <a:rPr lang="cs-CZ" sz="3600" dirty="0"/>
              <a:t> – vzal ho za pravou ruku, zvedl ho a až v této chvíli do jeho nohou a kloubů se vlila moc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3600" dirty="0"/>
              <a:t> vyskočil a začal chodit – </a:t>
            </a:r>
            <a:r>
              <a:rPr lang="cs-CZ" sz="3600" b="1" u="sng" dirty="0"/>
              <a:t>vyzkoušej</a:t>
            </a:r>
            <a:r>
              <a:rPr lang="cs-CZ" sz="3600" dirty="0"/>
              <a:t>, zda byl uzdraven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3600" dirty="0"/>
              <a:t> všichni byli úžasem bez sebe – </a:t>
            </a:r>
            <a:r>
              <a:rPr lang="cs-CZ" sz="3600" b="1" u="sng" dirty="0"/>
              <a:t>povzbuzení</a:t>
            </a:r>
            <a:r>
              <a:rPr lang="cs-CZ" sz="3600" dirty="0"/>
              <a:t> ve víře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BOŽÍ MOC MEZI NÁMI - ... jak získat Boží moc, uzdravení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44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306702" y="583175"/>
            <a:ext cx="115959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u="sng" dirty="0"/>
              <a:t>Sen:</a:t>
            </a:r>
            <a:endParaRPr lang="cs-CZ" sz="3600" dirty="0"/>
          </a:p>
          <a:p>
            <a:pPr marL="742950" indent="-742950">
              <a:buFont typeface="+mj-lt"/>
              <a:buAutoNum type="arabicPeriod"/>
            </a:pPr>
            <a:r>
              <a:rPr lang="cs-CZ" sz="3600" dirty="0"/>
              <a:t>Sním o </a:t>
            </a:r>
            <a:r>
              <a:rPr lang="cs-CZ" sz="3600" b="1" dirty="0"/>
              <a:t>církvi</a:t>
            </a:r>
            <a:r>
              <a:rPr lang="cs-CZ" sz="3600" dirty="0"/>
              <a:t>, kde je Boží moc, o církvi, která je známa tím, že v ní působí Bůh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/>
              <a:t>Sním o </a:t>
            </a:r>
            <a:r>
              <a:rPr lang="cs-CZ" sz="3600" b="1" dirty="0"/>
              <a:t>svědectvích</a:t>
            </a:r>
            <a:r>
              <a:rPr lang="cs-CZ" sz="3600" dirty="0"/>
              <a:t>, o vyslyšených modlitbách – povzbudí to mne i Tebe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/>
              <a:t>Sním o naší </a:t>
            </a:r>
            <a:r>
              <a:rPr lang="cs-CZ" sz="3600" b="1" dirty="0"/>
              <a:t>připravenosti</a:t>
            </a:r>
            <a:r>
              <a:rPr lang="cs-CZ" sz="3600" dirty="0"/>
              <a:t> ke každému dobrému skutku každého z nás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/>
              <a:t>Sním, že vyjdeme do ulic – </a:t>
            </a:r>
            <a:r>
              <a:rPr lang="cs-CZ" sz="3600" b="1" dirty="0"/>
              <a:t>mezi lidi </a:t>
            </a:r>
            <a:r>
              <a:rPr lang="cs-CZ" sz="3600" dirty="0"/>
              <a:t>– kterým budeme sloužit a Bůh bude naše slova potvrzovat mocí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BOŽÍ MOC MEZI NÁMI - ... jak získat Boží moc, uzdravení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31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306702" y="583175"/>
            <a:ext cx="115959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u="sng" dirty="0"/>
              <a:t>Aplikace:</a:t>
            </a:r>
          </a:p>
          <a:p>
            <a:endParaRPr lang="cs-CZ" sz="3600" dirty="0"/>
          </a:p>
          <a:p>
            <a:pPr marL="742950" lvl="0" indent="-742950">
              <a:buFont typeface="+mj-lt"/>
              <a:buAutoNum type="arabicPeriod"/>
            </a:pPr>
            <a:r>
              <a:rPr lang="cs-CZ" sz="3600" dirty="0"/>
              <a:t>Buď </a:t>
            </a:r>
            <a:r>
              <a:rPr lang="cs-CZ" sz="3600" b="1" dirty="0"/>
              <a:t>připraven</a:t>
            </a:r>
            <a:r>
              <a:rPr lang="cs-CZ" sz="3600" dirty="0"/>
              <a:t> – osobní život, svatost, pověst, zkušenost, správné nasměrování…</a:t>
            </a:r>
          </a:p>
          <a:p>
            <a:pPr marL="742950" lvl="0" indent="-742950">
              <a:buFont typeface="+mj-lt"/>
              <a:buAutoNum type="arabicPeriod"/>
            </a:pPr>
            <a:r>
              <a:rPr lang="cs-CZ" sz="3600" dirty="0"/>
              <a:t>Hledej </a:t>
            </a:r>
            <a:r>
              <a:rPr lang="cs-CZ" sz="3600" b="1" dirty="0"/>
              <a:t>vedení Duchem svatým </a:t>
            </a:r>
            <a:r>
              <a:rPr lang="cs-CZ" sz="3600" dirty="0"/>
              <a:t>a nechej se použít</a:t>
            </a:r>
          </a:p>
          <a:p>
            <a:pPr marL="742950" lvl="0" indent="-742950">
              <a:buFont typeface="+mj-lt"/>
              <a:buAutoNum type="arabicPeriod"/>
            </a:pPr>
            <a:r>
              <a:rPr lang="cs-CZ" sz="3600" dirty="0"/>
              <a:t>Začni používat </a:t>
            </a:r>
            <a:r>
              <a:rPr lang="cs-CZ" sz="3600" b="1" dirty="0"/>
              <a:t>víru</a:t>
            </a:r>
            <a:r>
              <a:rPr lang="cs-CZ" sz="3600" dirty="0"/>
              <a:t> – nebo aspoň naději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b="1" dirty="0"/>
              <a:t>Zkus to </a:t>
            </a:r>
            <a:r>
              <a:rPr lang="cs-CZ" sz="3600" dirty="0"/>
              <a:t>– budeš překvapen 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BOŽÍ MOC MEZI NÁMI - ... jak získat Boží moc, uzdravení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84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7510" y="1023441"/>
            <a:ext cx="7123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výzva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CHVÁLA OD RÁNA </a:t>
            </a:r>
            <a:r>
              <a:rPr lang="cs-CZ" sz="2400" b="1" dirty="0"/>
              <a:t> ... projevuj vděčnost neustále</a:t>
            </a:r>
            <a:endParaRPr lang="cs-CZ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46DBF97-FEE7-5D42-BB2C-275837275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146" y="1142197"/>
            <a:ext cx="7603067" cy="505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6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5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55030" y="11790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vezme vážně Boží povolání </a:t>
            </a:r>
            <a:r>
              <a:rPr lang="mr-IN" sz="4400" dirty="0"/>
              <a:t>–</a:t>
            </a:r>
            <a:r>
              <a:rPr lang="cs-CZ" sz="4400" dirty="0"/>
              <a:t> bude tou, jakou ji chce Bůh mít!!!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55029" y="3922036"/>
            <a:ext cx="10539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BOŽÍ MOC je na dosah každému</a:t>
            </a:r>
            <a:r>
              <a:rPr lang="mr-IN" sz="4400" dirty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9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>
                <a:effectLst/>
              </a:rPr>
              <a:t>BOŽÍ MOC MEZI NÁMI </a:t>
            </a:r>
            <a:br>
              <a:rPr lang="cs-CZ" sz="6600" b="1" dirty="0">
                <a:effectLst/>
              </a:rPr>
            </a:br>
            <a:br>
              <a:rPr lang="cs-CZ" sz="6600" b="1" dirty="0">
                <a:effectLst/>
              </a:rPr>
            </a:br>
            <a:r>
              <a:rPr lang="cs-CZ" sz="6600" b="1" dirty="0">
                <a:effectLst/>
              </a:rPr>
              <a:t>... jak získat Boží moc, uzdravení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endParaRPr lang="cs-CZ" sz="4000" dirty="0">
              <a:effectLst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670F62-73FF-5D43-AECF-E35866998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4" y="0"/>
            <a:ext cx="10309412" cy="6858000"/>
          </a:xfrm>
          <a:prstGeom prst="rect">
            <a:avLst/>
          </a:prstGeom>
        </p:spPr>
      </p:pic>
      <p:sp>
        <p:nvSpPr>
          <p:cNvPr id="6" name="Podnadpis 5">
            <a:extLst>
              <a:ext uri="{FF2B5EF4-FFF2-40B4-BE49-F238E27FC236}">
                <a16:creationId xmlns:a16="http://schemas.microsoft.com/office/drawing/2014/main" id="{17ECB22C-B4D1-0C42-88D9-67E03EF8DC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84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7410" y="769441"/>
            <a:ext cx="119960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/>
              <a:t>Boží</a:t>
            </a:r>
            <a:r>
              <a:rPr lang="cs-CZ" sz="3600" dirty="0"/>
              <a:t> moc – je mezi námi</a:t>
            </a:r>
          </a:p>
          <a:p>
            <a:endParaRPr lang="cs-CZ" sz="3600" dirty="0"/>
          </a:p>
          <a:p>
            <a:r>
              <a:rPr lang="cs-CZ" sz="3600" b="1" dirty="0"/>
              <a:t>Bůh</a:t>
            </a:r>
            <a:r>
              <a:rPr lang="cs-CZ" sz="3600" dirty="0"/>
              <a:t> je mezi námi</a:t>
            </a:r>
          </a:p>
          <a:p>
            <a:endParaRPr lang="cs-CZ" sz="3600" dirty="0"/>
          </a:p>
          <a:p>
            <a:r>
              <a:rPr lang="cs-CZ" sz="3600" b="1" dirty="0"/>
              <a:t>Boží</a:t>
            </a:r>
            <a:r>
              <a:rPr lang="cs-CZ" sz="3600" dirty="0"/>
              <a:t> moc je dostupná, jen ji vzíti do rukou, </a:t>
            </a:r>
            <a:br>
              <a:rPr lang="cs-CZ" sz="3600" dirty="0"/>
            </a:br>
            <a:r>
              <a:rPr lang="cs-CZ" sz="3600" dirty="0"/>
              <a:t>                    jen se nechat Bohem použít…</a:t>
            </a:r>
          </a:p>
          <a:p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BOŽÍ MOC MEZI NÁMI - ... jak získat Boží moc, uzdravení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3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7410" y="769441"/>
            <a:ext cx="112157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Jak by to vypadalo, kdyby nás lidé znali, jako církev, </a:t>
            </a:r>
          </a:p>
          <a:p>
            <a:r>
              <a:rPr lang="cs-CZ" sz="3600" dirty="0"/>
              <a:t>kde Bůh uzdravuje… kde se dějí zázraky ? </a:t>
            </a:r>
          </a:p>
          <a:p>
            <a:endParaRPr lang="cs-CZ" sz="3600" dirty="0"/>
          </a:p>
          <a:p>
            <a:r>
              <a:rPr lang="cs-CZ" sz="3600" b="1" dirty="0"/>
              <a:t>2 otázky:</a:t>
            </a:r>
          </a:p>
          <a:p>
            <a:endParaRPr lang="cs-CZ" sz="3600" dirty="0"/>
          </a:p>
          <a:p>
            <a:pPr marL="742950" indent="-742950">
              <a:buAutoNum type="arabicParenR"/>
            </a:pPr>
            <a:r>
              <a:rPr lang="cs-CZ" sz="3600" dirty="0"/>
              <a:t>co brání Boží moci působit mezi námi ?</a:t>
            </a:r>
          </a:p>
          <a:p>
            <a:pPr marL="742950" indent="-742950">
              <a:buAutoNum type="arabicParenR"/>
            </a:pPr>
            <a:endParaRPr lang="cs-CZ" sz="3600" dirty="0"/>
          </a:p>
          <a:p>
            <a:pPr marL="742950" indent="-742950">
              <a:buAutoNum type="arabicParenR"/>
            </a:pPr>
            <a:r>
              <a:rPr lang="cs-CZ" sz="3600" dirty="0"/>
              <a:t>jak se nechat Bohem použít 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BOŽÍ MOC MEZI NÁMI - ... jak získat Boží moc, uzdravení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21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7410" y="769441"/>
            <a:ext cx="115959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u="sng" dirty="0"/>
              <a:t>Co brání Boží moci působit mezi námi</a:t>
            </a:r>
            <a:endParaRPr lang="cs-CZ" sz="3600" dirty="0"/>
          </a:p>
          <a:p>
            <a:pPr marL="342900" lvl="0" indent="-342900">
              <a:buAutoNum type="arabicParenR"/>
            </a:pPr>
            <a:r>
              <a:rPr lang="cs-CZ" sz="3600" b="1" dirty="0"/>
              <a:t> špatná teologie</a:t>
            </a:r>
            <a:endParaRPr lang="cs-CZ" sz="3600" dirty="0"/>
          </a:p>
          <a:p>
            <a:pPr marL="342900" lvl="0" indent="-342900">
              <a:buAutoNum type="arabicParenR"/>
            </a:pPr>
            <a:r>
              <a:rPr lang="cs-CZ" sz="3600" dirty="0"/>
              <a:t> </a:t>
            </a:r>
            <a:r>
              <a:rPr lang="cs-CZ" sz="3600" b="1" dirty="0"/>
              <a:t>očekávání</a:t>
            </a:r>
            <a:r>
              <a:rPr lang="cs-CZ" sz="3600" dirty="0"/>
              <a:t> </a:t>
            </a:r>
          </a:p>
          <a:p>
            <a:pPr marL="342900" lvl="0" indent="-342900">
              <a:buAutoNum type="arabicParenR"/>
            </a:pPr>
            <a:r>
              <a:rPr lang="cs-CZ" sz="3600" b="1" dirty="0"/>
              <a:t> čistota</a:t>
            </a:r>
            <a:r>
              <a:rPr lang="cs-CZ" sz="3600" dirty="0"/>
              <a:t> </a:t>
            </a:r>
          </a:p>
          <a:p>
            <a:pPr marL="342900" lvl="0" indent="-342900">
              <a:buAutoNum type="arabicParenR"/>
            </a:pPr>
            <a:r>
              <a:rPr lang="cs-CZ" sz="3600" b="1" dirty="0"/>
              <a:t> pověst</a:t>
            </a:r>
          </a:p>
          <a:p>
            <a:pPr marL="342900" lvl="0" indent="-342900">
              <a:buAutoNum type="arabicParenR"/>
            </a:pPr>
            <a:r>
              <a:rPr lang="cs-CZ" sz="3600" dirty="0"/>
              <a:t> </a:t>
            </a:r>
            <a:r>
              <a:rPr lang="cs-CZ" sz="3600" b="1" dirty="0"/>
              <a:t>nasměrování</a:t>
            </a:r>
            <a:r>
              <a:rPr lang="cs-CZ" sz="3600" dirty="0"/>
              <a:t> </a:t>
            </a:r>
          </a:p>
          <a:p>
            <a:pPr lvl="0"/>
            <a:r>
              <a:rPr lang="cs-CZ" sz="3600" dirty="0"/>
              <a:t> </a:t>
            </a:r>
            <a:r>
              <a:rPr lang="cs-CZ" sz="2800" dirty="0"/>
              <a:t>buď otrokem - </a:t>
            </a:r>
            <a:r>
              <a:rPr lang="cs-CZ" sz="2800" i="1" dirty="0"/>
              <a:t>Gal 5:13 Byli jste přece povoláni do svobody, bratři. Jen aby se vám ta svoboda nestala záminkou pro tělo. Vy však skrze lásku služte jedni druhým. Skrze lásku služte - otročte !!! </a:t>
            </a:r>
            <a:br>
              <a:rPr lang="cs-CZ" sz="2800" i="1" dirty="0"/>
            </a:br>
            <a:r>
              <a:rPr lang="cs-CZ" sz="2800" i="1" dirty="0"/>
              <a:t>NE POHODLÍ, SPOKOJENOST SAMA V SOBĚ, ALE SLUŽBA DRUHÝM V MOCI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BOŽÍ MOC MEZI NÁMI - ... jak získat Boží moc, uzdravení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74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25.2.2018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7410" y="769441"/>
            <a:ext cx="11595956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900" i="1" dirty="0"/>
              <a:t>Sk 3:</a:t>
            </a:r>
            <a:r>
              <a:rPr lang="cs-CZ" sz="2900" i="1" u="sng" dirty="0">
                <a:hlinkClick r:id="rId2"/>
              </a:rPr>
              <a:t>1</a:t>
            </a:r>
            <a:r>
              <a:rPr lang="cs-CZ" sz="2900" i="1" dirty="0"/>
              <a:t>  Petr a Jan se jednou ve tři hodiny šli účastnit odpoledních modliteb v chrámu. </a:t>
            </a:r>
            <a:r>
              <a:rPr lang="cs-CZ" sz="2900" i="1" u="sng" dirty="0">
                <a:hlinkClick r:id="rId3"/>
              </a:rPr>
              <a:t>2</a:t>
            </a:r>
            <a:r>
              <a:rPr lang="cs-CZ" sz="2900" i="1" dirty="0"/>
              <a:t>  Právě tam byl přinesen jeden muž, chromý od narození. Každý den ho pokládali u chrámových vrat zvaných Krásná brána, aby si od těch, kdo vcházeli do chrámu, něco vyžebral. </a:t>
            </a:r>
            <a:r>
              <a:rPr lang="cs-CZ" sz="2900" i="1" u="sng" dirty="0">
                <a:hlinkClick r:id="rId4"/>
              </a:rPr>
              <a:t>3</a:t>
            </a:r>
            <a:r>
              <a:rPr lang="cs-CZ" sz="2900" i="1" dirty="0"/>
              <a:t>  Když uviděl Petra a Jana, jak se chystají vejít do chrámu, prosil je o almužnu. </a:t>
            </a:r>
            <a:r>
              <a:rPr lang="cs-CZ" sz="2900" i="1" u="sng" dirty="0">
                <a:hlinkClick r:id="rId5"/>
              </a:rPr>
              <a:t>4</a:t>
            </a:r>
            <a:r>
              <a:rPr lang="cs-CZ" sz="2900" i="1" dirty="0"/>
              <a:t>  Petr mu spolu s Janem pohlédl do očí a řekl: "Podívej se na nás." </a:t>
            </a:r>
            <a:r>
              <a:rPr lang="cs-CZ" sz="2900" i="1" u="sng" dirty="0">
                <a:hlinkClick r:id="rId6"/>
              </a:rPr>
              <a:t>5</a:t>
            </a:r>
            <a:r>
              <a:rPr lang="cs-CZ" sz="2900" i="1" dirty="0"/>
              <a:t>  Když vzhlédl, v očekávání, že od nich něco dostane, </a:t>
            </a:r>
            <a:r>
              <a:rPr lang="cs-CZ" sz="2900" i="1" u="sng" dirty="0">
                <a:hlinkClick r:id="rId7"/>
              </a:rPr>
              <a:t>6</a:t>
            </a:r>
            <a:r>
              <a:rPr lang="cs-CZ" sz="2900" i="1" dirty="0"/>
              <a:t>  Petr mu řekl: "Stříbro a zlato nemám, ale co mám, to ti dám. Ve jménu Ježíše Krista Nazaretského vstaň a choď!" </a:t>
            </a:r>
            <a:r>
              <a:rPr lang="cs-CZ" sz="2900" i="1" u="sng" dirty="0">
                <a:hlinkClick r:id="rId8"/>
              </a:rPr>
              <a:t>7</a:t>
            </a:r>
            <a:r>
              <a:rPr lang="cs-CZ" sz="2900" i="1" dirty="0"/>
              <a:t>  Vzal ho za pravou ruku, zvedl ho a do jeho nohou a kloubů se ihned vlila síla. </a:t>
            </a:r>
            <a:r>
              <a:rPr lang="cs-CZ" sz="2900" i="1" u="sng" dirty="0">
                <a:hlinkClick r:id="rId9"/>
              </a:rPr>
              <a:t>8</a:t>
            </a:r>
            <a:r>
              <a:rPr lang="cs-CZ" sz="2900" i="1" dirty="0"/>
              <a:t>  Vyskočil na nohy a začal chodit. Pak s nimi vešel do chrámu, kde se procházel, poskakoval a chválil Boha. </a:t>
            </a:r>
            <a:r>
              <a:rPr lang="cs-CZ" sz="2900" i="1" u="sng" dirty="0">
                <a:hlinkClick r:id="rId10"/>
              </a:rPr>
              <a:t>9</a:t>
            </a:r>
            <a:r>
              <a:rPr lang="cs-CZ" sz="2900" i="1" dirty="0"/>
              <a:t>  Všichni ho tam viděli, jak chodí a chválí Boha, </a:t>
            </a:r>
            <a:r>
              <a:rPr lang="cs-CZ" sz="2900" i="1" u="sng" dirty="0">
                <a:hlinkClick r:id="rId11"/>
              </a:rPr>
              <a:t>10</a:t>
            </a:r>
            <a:r>
              <a:rPr lang="cs-CZ" sz="2900" i="1" dirty="0"/>
              <a:t>  a poznali, že je to ten, který sedával a žebral u Krásné brány. Ohromeni tím, co se mu stalo, byli úžasem bez sebe.</a:t>
            </a:r>
            <a:endParaRPr lang="cs-CZ" sz="29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BOŽÍ MOC MEZI NÁMI - ... jak získat Boží moc, uzdravení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9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297</TotalTime>
  <Words>589</Words>
  <Application>Microsoft Macintosh PowerPoint</Application>
  <PresentationFormat>Širokoúhlá obrazovka</PresentationFormat>
  <Paragraphs>65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Corbel</vt:lpstr>
      <vt:lpstr>Mangal</vt:lpstr>
      <vt:lpstr>TF10001006</vt:lpstr>
      <vt:lpstr>Prezentace aplikace PowerPoint</vt:lpstr>
      <vt:lpstr>Prezentace aplikace PowerPoint</vt:lpstr>
      <vt:lpstr>Prezentace aplikace PowerPoint</vt:lpstr>
      <vt:lpstr>BOŽÍ MOC MEZI NÁMI   ... jak získat Boží moc, uzdravení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43</cp:revision>
  <dcterms:created xsi:type="dcterms:W3CDTF">2017-05-21T05:45:04Z</dcterms:created>
  <dcterms:modified xsi:type="dcterms:W3CDTF">2018-02-25T06:22:12Z</dcterms:modified>
</cp:coreProperties>
</file>