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8DDE0-53EA-4B53-8169-4BDF7EBF0992}" type="datetimeFigureOut">
              <a:rPr lang="en-US" smtClean="0"/>
              <a:t>3/17/2018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E939E-0A02-4C3D-BBDA-89E7586A324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8DDE0-53EA-4B53-8169-4BDF7EBF0992}" type="datetimeFigureOut">
              <a:rPr lang="en-US" smtClean="0"/>
              <a:t>3/17/2018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E939E-0A02-4C3D-BBDA-89E7586A324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8DDE0-53EA-4B53-8169-4BDF7EBF0992}" type="datetimeFigureOut">
              <a:rPr lang="en-US" smtClean="0"/>
              <a:t>3/17/2018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E939E-0A02-4C3D-BBDA-89E7586A324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8DDE0-53EA-4B53-8169-4BDF7EBF0992}" type="datetimeFigureOut">
              <a:rPr lang="en-US" smtClean="0"/>
              <a:t>3/17/2018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E939E-0A02-4C3D-BBDA-89E7586A324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8DDE0-53EA-4B53-8169-4BDF7EBF0992}" type="datetimeFigureOut">
              <a:rPr lang="en-US" smtClean="0"/>
              <a:t>3/17/2018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E939E-0A02-4C3D-BBDA-89E7586A324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8DDE0-53EA-4B53-8169-4BDF7EBF0992}" type="datetimeFigureOut">
              <a:rPr lang="en-US" smtClean="0"/>
              <a:t>3/17/2018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E939E-0A02-4C3D-BBDA-89E7586A324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8DDE0-53EA-4B53-8169-4BDF7EBF0992}" type="datetimeFigureOut">
              <a:rPr lang="en-US" smtClean="0"/>
              <a:t>3/17/2018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E939E-0A02-4C3D-BBDA-89E7586A324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8DDE0-53EA-4B53-8169-4BDF7EBF0992}" type="datetimeFigureOut">
              <a:rPr lang="en-US" smtClean="0"/>
              <a:t>3/17/2018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E939E-0A02-4C3D-BBDA-89E7586A324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8DDE0-53EA-4B53-8169-4BDF7EBF0992}" type="datetimeFigureOut">
              <a:rPr lang="en-US" smtClean="0"/>
              <a:t>3/17/2018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E939E-0A02-4C3D-BBDA-89E7586A324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8DDE0-53EA-4B53-8169-4BDF7EBF0992}" type="datetimeFigureOut">
              <a:rPr lang="en-US" smtClean="0"/>
              <a:t>3/17/2018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E939E-0A02-4C3D-BBDA-89E7586A324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8DDE0-53EA-4B53-8169-4BDF7EBF0992}" type="datetimeFigureOut">
              <a:rPr lang="en-US" smtClean="0"/>
              <a:t>3/17/2018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E939E-0A02-4C3D-BBDA-89E7586A324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58DDE0-53EA-4B53-8169-4BDF7EBF0992}" type="datetimeFigureOut">
              <a:rPr lang="en-US" smtClean="0"/>
              <a:t>3/17/2018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0E939E-0A02-4C3D-BBDA-89E7586A324C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2910" y="500043"/>
            <a:ext cx="7772400" cy="1143008"/>
          </a:xfrm>
        </p:spPr>
        <p:txBody>
          <a:bodyPr/>
          <a:lstStyle/>
          <a:p>
            <a:r>
              <a:rPr lang="en-GB" dirty="0" err="1" smtClean="0"/>
              <a:t>Viditeln</a:t>
            </a:r>
            <a:r>
              <a:rPr lang="cs-CZ" dirty="0" smtClean="0"/>
              <a:t>á</a:t>
            </a:r>
            <a:r>
              <a:rPr lang="en-GB" dirty="0" smtClean="0"/>
              <a:t> </a:t>
            </a:r>
            <a:r>
              <a:rPr lang="cs-CZ" dirty="0" err="1"/>
              <a:t>r</a:t>
            </a:r>
            <a:r>
              <a:rPr lang="en-GB" dirty="0" err="1" smtClean="0"/>
              <a:t>adost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Image result for Joy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85918" y="1428732"/>
            <a:ext cx="5429268" cy="542926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Hledači radosti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Všichni hledáme radost</a:t>
            </a:r>
            <a:endParaRPr lang="en-GB" dirty="0" smtClean="0"/>
          </a:p>
          <a:p>
            <a:pPr>
              <a:buNone/>
            </a:pPr>
            <a:endParaRPr lang="en-GB" dirty="0"/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r>
              <a:rPr lang="cs-CZ" dirty="0" smtClean="0"/>
              <a:t>Tak nás Bůh stvořil</a:t>
            </a:r>
            <a:endParaRPr lang="en-US" dirty="0"/>
          </a:p>
        </p:txBody>
      </p:sp>
      <p:pic>
        <p:nvPicPr>
          <p:cNvPr id="4098" name="Picture 2" descr="Image result for Joy seeker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00562" y="1071546"/>
            <a:ext cx="4643438" cy="544286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Radost je</a:t>
            </a:r>
            <a:r>
              <a:rPr lang="en-GB" dirty="0" smtClean="0"/>
              <a:t> ‘in’.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Radost prožíváme díky  naší identitě v Ježíši</a:t>
            </a:r>
            <a:r>
              <a:rPr lang="en-GB" dirty="0" smtClean="0"/>
              <a:t> </a:t>
            </a:r>
          </a:p>
          <a:p>
            <a:r>
              <a:rPr lang="cs-CZ" dirty="0" smtClean="0"/>
              <a:t>Radost prožíváme ve vztahu</a:t>
            </a:r>
            <a:endParaRPr lang="en-GB" dirty="0" smtClean="0"/>
          </a:p>
          <a:p>
            <a:r>
              <a:rPr lang="cs-CZ" dirty="0" smtClean="0"/>
              <a:t>Radost souvisí s vděčností</a:t>
            </a:r>
            <a:endParaRPr lang="en-GB" dirty="0" smtClean="0"/>
          </a:p>
          <a:p>
            <a:r>
              <a:rPr lang="cs-CZ" dirty="0" smtClean="0"/>
              <a:t>Radost máme z toho, co Bůh pro nás udělal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Žalm</a:t>
            </a:r>
            <a:r>
              <a:rPr lang="en-GB" dirty="0" smtClean="0"/>
              <a:t> 136:1-3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cs-CZ" sz="6600" dirty="0" smtClean="0"/>
              <a:t>H</a:t>
            </a:r>
            <a:r>
              <a:rPr lang="en-GB" sz="6600" smtClean="0"/>
              <a:t>o</a:t>
            </a:r>
            <a:r>
              <a:rPr lang="cs-CZ" sz="6600" smtClean="0"/>
              <a:t>spodin </a:t>
            </a:r>
            <a:r>
              <a:rPr lang="cs-CZ" sz="6600" dirty="0" smtClean="0"/>
              <a:t>pro nás udělal úžasné věci</a:t>
            </a:r>
            <a:r>
              <a:rPr lang="en-GB" sz="6600" dirty="0" smtClean="0"/>
              <a:t> </a:t>
            </a:r>
            <a:r>
              <a:rPr lang="cs-CZ" sz="6600" dirty="0" smtClean="0"/>
              <a:t>a my jsme naplněni RADOSTÍ.</a:t>
            </a:r>
            <a:endParaRPr lang="en-US" sz="66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Col 3: 15-17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 smtClean="0"/>
              <a:t>Nechť</a:t>
            </a:r>
            <a:r>
              <a:rPr lang="en-GB" dirty="0" smtClean="0"/>
              <a:t> </a:t>
            </a:r>
            <a:r>
              <a:rPr lang="en-GB" dirty="0" err="1" smtClean="0"/>
              <a:t>slovo</a:t>
            </a:r>
            <a:r>
              <a:rPr lang="en-GB" dirty="0" smtClean="0"/>
              <a:t> </a:t>
            </a:r>
            <a:r>
              <a:rPr lang="en-GB" dirty="0" err="1" smtClean="0"/>
              <a:t>Kristovo</a:t>
            </a:r>
            <a:r>
              <a:rPr lang="en-GB" dirty="0" smtClean="0"/>
              <a:t> </a:t>
            </a:r>
            <a:r>
              <a:rPr lang="en-GB" dirty="0" err="1" smtClean="0"/>
              <a:t>zůstává</a:t>
            </a:r>
            <a:r>
              <a:rPr lang="en-GB" dirty="0" smtClean="0"/>
              <a:t> </a:t>
            </a:r>
            <a:r>
              <a:rPr lang="en-GB" dirty="0" err="1" smtClean="0"/>
              <a:t>ve</a:t>
            </a:r>
            <a:r>
              <a:rPr lang="en-GB" dirty="0" smtClean="0"/>
              <a:t> </a:t>
            </a:r>
            <a:r>
              <a:rPr lang="en-GB" dirty="0" err="1" smtClean="0"/>
              <a:t>vás</a:t>
            </a:r>
            <a:r>
              <a:rPr lang="en-GB" dirty="0" smtClean="0"/>
              <a:t>, </a:t>
            </a:r>
            <a:r>
              <a:rPr lang="en-GB" dirty="0" err="1" smtClean="0"/>
              <a:t>když</a:t>
            </a:r>
            <a:r>
              <a:rPr lang="en-GB" dirty="0" smtClean="0"/>
              <a:t> </a:t>
            </a:r>
            <a:r>
              <a:rPr lang="en-GB" dirty="0" err="1" smtClean="0"/>
              <a:t>učíte</a:t>
            </a:r>
            <a:r>
              <a:rPr lang="en-GB" dirty="0" smtClean="0"/>
              <a:t> a </a:t>
            </a:r>
            <a:r>
              <a:rPr lang="en-GB" dirty="0" err="1" smtClean="0"/>
              <a:t>napomínáte</a:t>
            </a:r>
            <a:r>
              <a:rPr lang="en-GB" dirty="0" smtClean="0"/>
              <a:t> </a:t>
            </a:r>
            <a:r>
              <a:rPr lang="en-GB" dirty="0" err="1" smtClean="0"/>
              <a:t>navzájem</a:t>
            </a:r>
            <a:r>
              <a:rPr lang="en-GB" dirty="0" smtClean="0"/>
              <a:t> s </a:t>
            </a:r>
            <a:r>
              <a:rPr lang="en-GB" dirty="0" err="1" smtClean="0"/>
              <a:t>veškerou</a:t>
            </a:r>
            <a:r>
              <a:rPr lang="en-GB" dirty="0" smtClean="0"/>
              <a:t> </a:t>
            </a:r>
            <a:r>
              <a:rPr lang="en-GB" dirty="0" err="1" smtClean="0"/>
              <a:t>moudrostí</a:t>
            </a:r>
            <a:r>
              <a:rPr lang="en-GB" dirty="0" smtClean="0"/>
              <a:t> a </a:t>
            </a:r>
            <a:r>
              <a:rPr lang="en-GB" dirty="0" err="1" smtClean="0"/>
              <a:t>když</a:t>
            </a:r>
            <a:r>
              <a:rPr lang="en-GB" dirty="0" smtClean="0"/>
              <a:t> </a:t>
            </a:r>
            <a:r>
              <a:rPr lang="en-GB" dirty="0" err="1" smtClean="0"/>
              <a:t>zpíváte</a:t>
            </a:r>
            <a:r>
              <a:rPr lang="en-GB" dirty="0" smtClean="0"/>
              <a:t> </a:t>
            </a:r>
            <a:r>
              <a:rPr lang="en-GB" dirty="0" err="1" smtClean="0"/>
              <a:t>žalmy</a:t>
            </a:r>
            <a:r>
              <a:rPr lang="en-GB" dirty="0" smtClean="0"/>
              <a:t>, </a:t>
            </a:r>
            <a:r>
              <a:rPr lang="en-GB" dirty="0" err="1" smtClean="0"/>
              <a:t>hymny</a:t>
            </a:r>
            <a:r>
              <a:rPr lang="en-GB" dirty="0" smtClean="0"/>
              <a:t> a </a:t>
            </a:r>
            <a:r>
              <a:rPr lang="en-GB" dirty="0" err="1" smtClean="0"/>
              <a:t>duchovní</a:t>
            </a:r>
            <a:r>
              <a:rPr lang="en-GB" dirty="0" smtClean="0"/>
              <a:t> </a:t>
            </a:r>
            <a:r>
              <a:rPr lang="en-GB" dirty="0" err="1" smtClean="0"/>
              <a:t>písně</a:t>
            </a:r>
            <a:r>
              <a:rPr lang="en-GB" dirty="0" smtClean="0"/>
              <a:t> s </a:t>
            </a:r>
            <a:r>
              <a:rPr lang="en-GB" dirty="0" err="1" smtClean="0"/>
              <a:t>vděčností</a:t>
            </a:r>
            <a:r>
              <a:rPr lang="en-GB" dirty="0" smtClean="0"/>
              <a:t> </a:t>
            </a:r>
            <a:r>
              <a:rPr lang="en-GB" dirty="0" err="1" smtClean="0"/>
              <a:t>ve</a:t>
            </a:r>
            <a:r>
              <a:rPr lang="en-GB" dirty="0" smtClean="0"/>
              <a:t> </a:t>
            </a:r>
            <a:r>
              <a:rPr lang="en-GB" dirty="0" err="1" smtClean="0"/>
              <a:t>svém</a:t>
            </a:r>
            <a:r>
              <a:rPr lang="en-GB" dirty="0" smtClean="0"/>
              <a:t> </a:t>
            </a:r>
            <a:r>
              <a:rPr lang="en-GB" dirty="0" err="1" smtClean="0"/>
              <a:t>srdci</a:t>
            </a:r>
            <a:r>
              <a:rPr lang="en-GB" dirty="0" smtClean="0"/>
              <a:t> </a:t>
            </a:r>
            <a:r>
              <a:rPr lang="en-GB" dirty="0" err="1" smtClean="0"/>
              <a:t>Bohu</a:t>
            </a:r>
            <a:endParaRPr lang="cs-CZ" dirty="0" smtClean="0"/>
          </a:p>
          <a:p>
            <a:endParaRPr lang="cs-CZ" dirty="0" smtClean="0"/>
          </a:p>
          <a:p>
            <a:r>
              <a:rPr lang="pl-PL" dirty="0" smtClean="0"/>
              <a:t>Radost není něco, co máme. Je to něco, co dáváme.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Ať je na tobě vidět RADOST!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Pamatuj na to, že pro lidi kolem tebe jsi církev ty.</a:t>
            </a:r>
            <a:r>
              <a:rPr lang="en-GB" dirty="0" smtClean="0"/>
              <a:t> </a:t>
            </a:r>
          </a:p>
          <a:p>
            <a:endParaRPr lang="en-GB" dirty="0"/>
          </a:p>
          <a:p>
            <a:r>
              <a:rPr lang="cs-CZ" dirty="0" smtClean="0"/>
              <a:t>Ptej se sám sebe: Oslavuje můj postoj Boha?</a:t>
            </a:r>
            <a:endParaRPr lang="en-GB" dirty="0" smtClean="0"/>
          </a:p>
          <a:p>
            <a:endParaRPr lang="en-GB" dirty="0"/>
          </a:p>
          <a:p>
            <a:r>
              <a:rPr lang="cs-CZ" dirty="0" smtClean="0"/>
              <a:t> Co mohu udělat pro to, abych druhým přinesl radost?</a:t>
            </a:r>
            <a:endParaRPr lang="en-GB" dirty="0" smtClean="0"/>
          </a:p>
          <a:p>
            <a:endParaRPr lang="en-GB" dirty="0"/>
          </a:p>
          <a:p>
            <a:r>
              <a:rPr lang="cs-CZ" dirty="0" smtClean="0"/>
              <a:t>Pros Boha, aby ti dával příležitosti </a:t>
            </a:r>
            <a:endParaRPr lang="en-GB" dirty="0" smtClean="0"/>
          </a:p>
          <a:p>
            <a:endParaRPr lang="en-GB" dirty="0" smtClean="0"/>
          </a:p>
          <a:p>
            <a:endParaRPr lang="en-GB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Viditeln</a:t>
            </a:r>
            <a:r>
              <a:rPr lang="cs-CZ" dirty="0" smtClean="0"/>
              <a:t>á</a:t>
            </a:r>
            <a:r>
              <a:rPr lang="en-GB" dirty="0" smtClean="0"/>
              <a:t> </a:t>
            </a:r>
            <a:r>
              <a:rPr lang="cs-CZ" dirty="0" err="1"/>
              <a:t>r</a:t>
            </a:r>
            <a:r>
              <a:rPr lang="en-GB" dirty="0" err="1" smtClean="0"/>
              <a:t>adost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6146" name="Picture 2" descr="Image result for Joy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1431842"/>
            <a:ext cx="8277240" cy="467844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476</TotalTime>
  <Words>160</Words>
  <Application>Microsoft Office PowerPoint</Application>
  <PresentationFormat>On-screen Show (4:3)</PresentationFormat>
  <Paragraphs>27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Viditelná radost</vt:lpstr>
      <vt:lpstr>Hledači radosti</vt:lpstr>
      <vt:lpstr>Radost je ‘in’.</vt:lpstr>
      <vt:lpstr>Žalm 136:1-3</vt:lpstr>
      <vt:lpstr>Col 3: 15-17 </vt:lpstr>
      <vt:lpstr>Ať je na tobě vidět RADOST!</vt:lpstr>
      <vt:lpstr>Viditelná radost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Viditelny Radost</dc:title>
  <dc:creator>Jonathan</dc:creator>
  <cp:lastModifiedBy>Jonathan</cp:lastModifiedBy>
  <cp:revision>4</cp:revision>
  <dcterms:created xsi:type="dcterms:W3CDTF">2018-03-17T22:22:46Z</dcterms:created>
  <dcterms:modified xsi:type="dcterms:W3CDTF">2018-03-18T06:19:27Z</dcterms:modified>
</cp:coreProperties>
</file>