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306" r:id="rId4"/>
    <p:sldId id="258" r:id="rId5"/>
    <p:sldId id="341" r:id="rId6"/>
    <p:sldId id="318" r:id="rId7"/>
    <p:sldId id="358" r:id="rId8"/>
    <p:sldId id="359" r:id="rId9"/>
    <p:sldId id="360" r:id="rId10"/>
    <p:sldId id="361" r:id="rId11"/>
    <p:sldId id="362" r:id="rId12"/>
    <p:sldId id="363" r:id="rId13"/>
    <p:sldId id="32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92"/>
    <p:restoredTop sz="94605"/>
  </p:normalViewPr>
  <p:slideViewPr>
    <p:cSldViewPr snapToGrid="0" snapToObjects="1">
      <p:cViewPr varScale="1">
        <p:scale>
          <a:sx n="76" d="100"/>
          <a:sy n="76" d="100"/>
        </p:scale>
        <p:origin x="20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Judges%206:12" TargetMode="External"/><Relationship Id="rId2" Type="http://schemas.openxmlformats.org/officeDocument/2006/relationships/hyperlink" Target="sword://CzeCSP/Judges%206:1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sword://CzeCSP/Judges%208:34" TargetMode="External"/><Relationship Id="rId5" Type="http://schemas.openxmlformats.org/officeDocument/2006/relationships/hyperlink" Target="sword://CzeCSP/Judges%208:33" TargetMode="External"/><Relationship Id="rId4" Type="http://schemas.openxmlformats.org/officeDocument/2006/relationships/hyperlink" Target="sword://CzeCSP/Judges%208: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732571"/>
            <a:ext cx="113343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u="sng" dirty="0"/>
              <a:t>Jak se měnit k lepšímu:</a:t>
            </a:r>
          </a:p>
          <a:p>
            <a:endParaRPr lang="cs-CZ" sz="4400" dirty="0"/>
          </a:p>
          <a:p>
            <a:pPr lvl="0"/>
            <a:r>
              <a:rPr lang="cs-CZ" sz="4400" b="1" dirty="0"/>
              <a:t>1) Nechej ať Ti Bůh ukáže jak to vidí ON</a:t>
            </a:r>
          </a:p>
          <a:p>
            <a:pPr lvl="0"/>
            <a:br>
              <a:rPr lang="cs-CZ" sz="4400" dirty="0"/>
            </a:br>
            <a:r>
              <a:rPr lang="cs-CZ" sz="4400" dirty="0"/>
              <a:t>2) </a:t>
            </a:r>
            <a:r>
              <a:rPr lang="cs-CZ" sz="4400" b="1" dirty="0"/>
              <a:t>Vzdej chválu Hospodinu – pozor na pýchu</a:t>
            </a:r>
          </a:p>
          <a:p>
            <a:pPr lvl="0"/>
            <a:br>
              <a:rPr lang="cs-CZ" sz="4400" dirty="0"/>
            </a:br>
            <a:r>
              <a:rPr lang="cs-CZ" sz="4400" dirty="0"/>
              <a:t>3) </a:t>
            </a:r>
            <a:r>
              <a:rPr lang="cs-CZ" sz="4400" b="1" dirty="0"/>
              <a:t>Jsi jedinečný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ZMĚNA JE ŽIVOT  ... proč se měnit, staň se lepším!!!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20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4527" y="826532"/>
            <a:ext cx="113343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/>
              <a:t>Sen:</a:t>
            </a:r>
            <a:endParaRPr lang="cs-CZ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3200" b="1" dirty="0"/>
              <a:t>Sním o církvi, která se mění </a:t>
            </a:r>
            <a:r>
              <a:rPr lang="cs-CZ" sz="2400" dirty="0"/>
              <a:t>– změna je život – musíme se naučit reagovat na aktuální situace (společnost se nemění po 10 letech, ale dnes se již mluví o 3 letech)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3200" b="1" dirty="0"/>
              <a:t>Sním o křesťanech, kteří mají otevřenou mysl </a:t>
            </a:r>
            <a:r>
              <a:rPr lang="cs-CZ" sz="2400" dirty="0"/>
              <a:t>– jsou Bohu vydaní a jsou ochotni jít kamkoliv je Bůh povede</a:t>
            </a:r>
            <a:endParaRPr lang="cs-CZ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3200" b="1" dirty="0"/>
              <a:t>Sním o církvi, která se mění k lepšímu a lepšímu </a:t>
            </a:r>
            <a:r>
              <a:rPr lang="cs-CZ" sz="2400" dirty="0"/>
              <a:t>– je pro lidi ze světa otevřená… a Pán přidává nové a nové (četl jsem poslední statistiku Evropy – jen 9% Čechů vyznává nějak že věří – jsme na tom nejhůře v Evropě) – toužím po tom, aby lidé, co mezi nás přijdou se setkali s křesťanskými hodnotami…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3200" b="1" dirty="0"/>
              <a:t>Sním o církvi, která má vliv </a:t>
            </a:r>
            <a:r>
              <a:rPr lang="cs-CZ" sz="2400" dirty="0"/>
              <a:t>– vliv tam, kde ji Bůh postavil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ZMĚNA JE ŽIVOT  ... proč se měnit, staň se lepším!!!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68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5994" y="1436462"/>
            <a:ext cx="1133432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u="sng" dirty="0"/>
              <a:t>Aplikace:</a:t>
            </a:r>
          </a:p>
          <a:p>
            <a:endParaRPr lang="cs-CZ" sz="4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4400" dirty="0"/>
              <a:t>Setkej se s Bohem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4400" dirty="0"/>
              <a:t>Nechej se Bohem oslovit – ať to stojí, co to stojí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4400" dirty="0"/>
              <a:t>Přijmi vizi pro svůj život – změň 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4400" dirty="0"/>
              <a:t>Nechej se Bohem použít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ZMĚNA JE ŽIVOT  ... proč se měnit, staň se lepším!!!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50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5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vezme vážně Boží povolání </a:t>
            </a:r>
            <a:r>
              <a:rPr lang="mr-IN" sz="4400" dirty="0"/>
              <a:t>–</a:t>
            </a:r>
            <a:r>
              <a:rPr lang="cs-CZ" sz="4400" dirty="0"/>
              <a:t> bude tou, jakou ji chce Bůh mít!!!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06400" y="3922036"/>
            <a:ext cx="116069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ZMĚNA JE ŽIVOT … proč se měnit, </a:t>
            </a:r>
            <a:br>
              <a:rPr lang="cs-CZ" sz="4400" dirty="0"/>
            </a:br>
            <a:r>
              <a:rPr lang="cs-CZ" sz="4400" dirty="0"/>
              <a:t>                                                staň se lepším</a:t>
            </a:r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9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>
                <a:effectLst/>
              </a:rPr>
              <a:t>ZMĚNA JE ŽIVOT </a:t>
            </a:r>
            <a:br>
              <a:rPr lang="cs-CZ" sz="6600" b="1" dirty="0">
                <a:effectLst/>
              </a:rPr>
            </a:br>
            <a:br>
              <a:rPr lang="cs-CZ" sz="6600" b="1" dirty="0">
                <a:effectLst/>
              </a:rPr>
            </a:br>
            <a:r>
              <a:rPr lang="cs-CZ" sz="6600" b="1" dirty="0">
                <a:effectLst/>
              </a:rPr>
              <a:t>... proč se měnit, </a:t>
            </a:r>
            <a:br>
              <a:rPr lang="cs-CZ" sz="6600" b="1" dirty="0">
                <a:effectLst/>
              </a:rPr>
            </a:br>
            <a:r>
              <a:rPr lang="cs-CZ" sz="6600" b="1" dirty="0">
                <a:effectLst/>
              </a:rPr>
              <a:t>                     staň se lepším !!!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endParaRPr lang="cs-CZ" sz="4000" dirty="0">
              <a:effectLst/>
            </a:endParaRP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17ECB22C-B4D1-0C42-88D9-67E03EF8DC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7CDBD0-49F4-CA49-A011-7E28BEE65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881" y="1"/>
            <a:ext cx="9725051" cy="687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4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1751574"/>
            <a:ext cx="113343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dirty="0"/>
              <a:t>Abychom dosáhli lepších výsledků, </a:t>
            </a:r>
          </a:p>
          <a:p>
            <a:r>
              <a:rPr lang="cs-CZ" sz="4400" dirty="0"/>
              <a:t>                    musíme se měnit / změnit !!!</a:t>
            </a:r>
          </a:p>
          <a:p>
            <a:endParaRPr lang="cs-CZ" sz="4400" dirty="0"/>
          </a:p>
          <a:p>
            <a:r>
              <a:rPr lang="cs-CZ" sz="4400" dirty="0"/>
              <a:t> A nejen se měnit – ale změnit k lepšímu !!!</a:t>
            </a:r>
          </a:p>
          <a:p>
            <a:endParaRPr lang="cs-CZ" sz="4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ZMĚNA JE ŽIVOT  ... proč se měnit, staň se lepším!!!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3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1751574"/>
            <a:ext cx="1133432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dirty="0"/>
              <a:t>Kdo nic nedělá, nic nezkazí…</a:t>
            </a:r>
          </a:p>
          <a:p>
            <a:endParaRPr lang="cs-CZ" sz="4400" b="1" dirty="0"/>
          </a:p>
          <a:p>
            <a:r>
              <a:rPr lang="cs-CZ" sz="4400" dirty="0"/>
              <a:t>…jen 1% je, že letadlo doletí bez lidského zásahu tam, kam má </a:t>
            </a:r>
            <a:r>
              <a:rPr lang="cs-CZ" sz="4400" dirty="0" err="1"/>
              <a:t>x</a:t>
            </a:r>
            <a:r>
              <a:rPr lang="cs-CZ" sz="4400" dirty="0"/>
              <a:t> 99% jsou korekce </a:t>
            </a:r>
            <a:r>
              <a:rPr lang="cs-CZ" sz="4400" b="1" dirty="0"/>
              <a:t> 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ZMĚNA JE ŽIVOT  ... proč se měnit, staň se lepším!!!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89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25.3.2018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1751574"/>
            <a:ext cx="1133432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dirty="0"/>
              <a:t>proaktivní </a:t>
            </a:r>
            <a:r>
              <a:rPr lang="cs-CZ" sz="4400" dirty="0" err="1"/>
              <a:t>x</a:t>
            </a:r>
            <a:r>
              <a:rPr lang="cs-CZ" sz="4400" dirty="0"/>
              <a:t> reaktivní </a:t>
            </a:r>
          </a:p>
          <a:p>
            <a:endParaRPr lang="cs-CZ" sz="4400" dirty="0"/>
          </a:p>
          <a:p>
            <a:endParaRPr lang="cs-CZ" sz="4400" dirty="0"/>
          </a:p>
          <a:p>
            <a:r>
              <a:rPr lang="cs-CZ" sz="4400" dirty="0"/>
              <a:t>…uvidím, kam mě vítr zavane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ZMĚNA JE ŽIVOT  ... proč se měnit, staň se lepším!!!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7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5994" y="369332"/>
            <a:ext cx="1133432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Gedeon:</a:t>
            </a:r>
            <a:endParaRPr lang="cs-CZ" sz="3200" dirty="0"/>
          </a:p>
          <a:p>
            <a:r>
              <a:rPr lang="cs-CZ" sz="3200" dirty="0"/>
              <a:t> </a:t>
            </a:r>
            <a:r>
              <a:rPr lang="cs-CZ" sz="3200" i="1" dirty="0"/>
              <a:t>Soud 8:</a:t>
            </a:r>
            <a:r>
              <a:rPr lang="cs-CZ" sz="3200" i="1" u="sng" dirty="0">
                <a:hlinkClick r:id="rId2"/>
              </a:rPr>
              <a:t>11</a:t>
            </a:r>
            <a:r>
              <a:rPr lang="cs-CZ" sz="3200" i="1" dirty="0"/>
              <a:t>  I přišel Hospodinův anděl a posadil se pod terebintem, který je v </a:t>
            </a:r>
            <a:r>
              <a:rPr lang="cs-CZ" sz="3200" i="1" dirty="0" err="1"/>
              <a:t>Ofře</a:t>
            </a:r>
            <a:r>
              <a:rPr lang="cs-CZ" sz="3200" i="1" dirty="0"/>
              <a:t>, která patří </a:t>
            </a:r>
            <a:r>
              <a:rPr lang="cs-CZ" sz="3200" i="1" dirty="0" err="1"/>
              <a:t>Jóašovi</a:t>
            </a:r>
            <a:r>
              <a:rPr lang="cs-CZ" sz="3200" i="1" dirty="0"/>
              <a:t> </a:t>
            </a:r>
            <a:r>
              <a:rPr lang="cs-CZ" sz="3200" i="1" dirty="0" err="1"/>
              <a:t>Abíezerskému</a:t>
            </a:r>
            <a:r>
              <a:rPr lang="cs-CZ" sz="3200" i="1" dirty="0"/>
              <a:t>. Jeho syn </a:t>
            </a:r>
            <a:r>
              <a:rPr lang="cs-CZ" sz="3200" i="1" dirty="0" err="1"/>
              <a:t>Gedeón</a:t>
            </a:r>
            <a:r>
              <a:rPr lang="cs-CZ" sz="3200" i="1" dirty="0"/>
              <a:t> mlátil pšenici v lisu na víno, aby ji uchránil před Midjánci. </a:t>
            </a:r>
            <a:r>
              <a:rPr lang="cs-CZ" sz="3200" i="1" u="sng" dirty="0">
                <a:hlinkClick r:id="rId3"/>
              </a:rPr>
              <a:t>12</a:t>
            </a:r>
            <a:r>
              <a:rPr lang="cs-CZ" sz="3200" i="1" dirty="0"/>
              <a:t>  Hospodinův anděl se mu ukázal a řekl mu: Hospodin s tebou, udatný hrdino.</a:t>
            </a:r>
            <a:endParaRPr lang="cs-CZ" sz="3200" dirty="0"/>
          </a:p>
          <a:p>
            <a:r>
              <a:rPr lang="cs-CZ" sz="3200" i="1" dirty="0"/>
              <a:t>Soud 8:</a:t>
            </a:r>
            <a:r>
              <a:rPr lang="cs-CZ" sz="3200" i="1" u="sng" dirty="0">
                <a:hlinkClick r:id="rId4"/>
              </a:rPr>
              <a:t>23</a:t>
            </a:r>
            <a:r>
              <a:rPr lang="cs-CZ" sz="3200" i="1" dirty="0"/>
              <a:t>  Ale </a:t>
            </a:r>
            <a:r>
              <a:rPr lang="cs-CZ" sz="3200" i="1" dirty="0" err="1"/>
              <a:t>Gedeón</a:t>
            </a:r>
            <a:r>
              <a:rPr lang="cs-CZ" sz="3200" i="1" dirty="0"/>
              <a:t> jim odpověděl: Nebudu nad vámi vládnout já, ani můj syn nad vámi nebude vládnout. Nad vámi bude vládnout Hospodin.</a:t>
            </a:r>
            <a:endParaRPr lang="cs-CZ" sz="3200" dirty="0"/>
          </a:p>
          <a:p>
            <a:r>
              <a:rPr lang="cs-CZ" sz="3200" i="1" dirty="0"/>
              <a:t>Soud 8:</a:t>
            </a:r>
            <a:r>
              <a:rPr lang="cs-CZ" sz="3200" i="1" u="sng" dirty="0">
                <a:hlinkClick r:id="rId5"/>
              </a:rPr>
              <a:t>33</a:t>
            </a:r>
            <a:r>
              <a:rPr lang="cs-CZ" sz="3200" i="1" dirty="0"/>
              <a:t>  I stalo se, jakmile </a:t>
            </a:r>
            <a:r>
              <a:rPr lang="cs-CZ" sz="3200" i="1" dirty="0" err="1"/>
              <a:t>Gedeón</a:t>
            </a:r>
            <a:r>
              <a:rPr lang="cs-CZ" sz="3200" i="1" dirty="0"/>
              <a:t> zemřel, že se synové Izraele odvrátili, chodili smilnit za </a:t>
            </a:r>
            <a:r>
              <a:rPr lang="cs-CZ" sz="3200" i="1" dirty="0" err="1"/>
              <a:t>baaly</a:t>
            </a:r>
            <a:r>
              <a:rPr lang="cs-CZ" sz="3200" i="1" dirty="0"/>
              <a:t> a ustanovili </a:t>
            </a:r>
            <a:r>
              <a:rPr lang="cs-CZ" sz="3200" i="1" dirty="0" err="1"/>
              <a:t>Baal</a:t>
            </a:r>
            <a:r>
              <a:rPr lang="cs-CZ" sz="3200" i="1" dirty="0"/>
              <a:t>–</a:t>
            </a:r>
            <a:r>
              <a:rPr lang="cs-CZ" sz="3200" i="1" dirty="0" err="1"/>
              <a:t>beríta</a:t>
            </a:r>
            <a:r>
              <a:rPr lang="cs-CZ" sz="3200" i="1" dirty="0"/>
              <a:t> svým bohem. </a:t>
            </a:r>
            <a:r>
              <a:rPr lang="cs-CZ" sz="3200" i="1" u="sng" dirty="0">
                <a:hlinkClick r:id="rId6"/>
              </a:rPr>
              <a:t>34</a:t>
            </a:r>
            <a:r>
              <a:rPr lang="cs-CZ" sz="3200" i="1" dirty="0"/>
              <a:t>  Synové Izraele si nepamatovali na Hospodina, svého Boha, který je vysvobozoval z ruky všech jejich okolních nepřátel.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ZMĚNA JE ŽIVOT  ... proč se měnit, staň se lepším!!!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F5F661D3-D436-2B4D-B97E-5E6A9AA04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54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309</TotalTime>
  <Words>337</Words>
  <Application>Microsoft Macintosh PowerPoint</Application>
  <PresentationFormat>Širokoúhlá obrazovka</PresentationFormat>
  <Paragraphs>52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Corbel</vt:lpstr>
      <vt:lpstr>Mangal</vt:lpstr>
      <vt:lpstr>TF10001006</vt:lpstr>
      <vt:lpstr>Prezentace aplikace PowerPoint</vt:lpstr>
      <vt:lpstr>Prezentace aplikace PowerPoint</vt:lpstr>
      <vt:lpstr>Prezentace aplikace PowerPoint</vt:lpstr>
      <vt:lpstr>ZMĚNA JE ŽIVOT   ... proč se měnit,                       staň se lepším !!!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46</cp:revision>
  <dcterms:created xsi:type="dcterms:W3CDTF">2017-05-21T05:45:04Z</dcterms:created>
  <dcterms:modified xsi:type="dcterms:W3CDTF">2018-03-25T06:17:06Z</dcterms:modified>
</cp:coreProperties>
</file>