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8" r:id="rId1"/>
  </p:sldMasterIdLst>
  <p:sldIdLst>
    <p:sldId id="256" r:id="rId2"/>
    <p:sldId id="257" r:id="rId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0000"/>
    <p:restoredTop sz="94777"/>
  </p:normalViewPr>
  <p:slideViewPr>
    <p:cSldViewPr snapToGrid="0" snapToObjects="1">
      <p:cViewPr varScale="1">
        <p:scale>
          <a:sx n="104" d="100"/>
          <a:sy n="104" d="100"/>
        </p:scale>
        <p:origin x="115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cs-CZ"/>
              <a:t>Kliknutím lze upravit styl.</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 podnadpisů.</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C5D8EB45-CFAC-B740-BB56-CA05F903A46B}" type="datetimeFigureOut">
              <a:rPr lang="cs-CZ" smtClean="0"/>
              <a:t>08.04.18</a:t>
            </a:fld>
            <a:endParaRPr lang="cs-CZ"/>
          </a:p>
        </p:txBody>
      </p:sp>
      <p:sp>
        <p:nvSpPr>
          <p:cNvPr id="5" name="Footer Placeholder 4"/>
          <p:cNvSpPr>
            <a:spLocks noGrp="1"/>
          </p:cNvSpPr>
          <p:nvPr>
            <p:ph type="ftr" sz="quarter" idx="11"/>
          </p:nvPr>
        </p:nvSpPr>
        <p:spPr>
          <a:xfrm>
            <a:off x="1371600" y="4323845"/>
            <a:ext cx="6400800" cy="365125"/>
          </a:xfrm>
        </p:spPr>
        <p:txBody>
          <a:bodyPr/>
          <a:lstStyle/>
          <a:p>
            <a:endParaRPr lang="cs-CZ"/>
          </a:p>
        </p:txBody>
      </p:sp>
      <p:sp>
        <p:nvSpPr>
          <p:cNvPr id="6" name="Slide Number Placeholder 5"/>
          <p:cNvSpPr>
            <a:spLocks noGrp="1"/>
          </p:cNvSpPr>
          <p:nvPr>
            <p:ph type="sldNum" sz="quarter" idx="12"/>
          </p:nvPr>
        </p:nvSpPr>
        <p:spPr>
          <a:xfrm>
            <a:off x="8077200" y="1430866"/>
            <a:ext cx="2743200" cy="365125"/>
          </a:xfrm>
        </p:spPr>
        <p:txBody>
          <a:bodyPr/>
          <a:lstStyle/>
          <a:p>
            <a:fld id="{239FAE75-7264-A445-AFF1-2C7931093928}" type="slidenum">
              <a:rPr lang="cs-CZ" smtClean="0"/>
              <a:t>‹#›</a:t>
            </a:fld>
            <a:endParaRPr lang="cs-CZ"/>
          </a:p>
        </p:txBody>
      </p:sp>
    </p:spTree>
    <p:extLst>
      <p:ext uri="{BB962C8B-B14F-4D97-AF65-F5344CB8AC3E}">
        <p14:creationId xmlns:p14="http://schemas.microsoft.com/office/powerpoint/2010/main" val="2327943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C5D8EB45-CFAC-B740-BB56-CA05F903A46B}" type="datetimeFigureOut">
              <a:rPr lang="cs-CZ" smtClean="0"/>
              <a:t>08.04.18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39FAE75-7264-A445-AFF1-2C7931093928}" type="slidenum">
              <a:rPr lang="cs-CZ" smtClean="0"/>
              <a:t>‹#›</a:t>
            </a:fld>
            <a:endParaRPr lang="cs-CZ"/>
          </a:p>
        </p:txBody>
      </p:sp>
    </p:spTree>
    <p:extLst>
      <p:ext uri="{BB962C8B-B14F-4D97-AF65-F5344CB8AC3E}">
        <p14:creationId xmlns:p14="http://schemas.microsoft.com/office/powerpoint/2010/main" val="128437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Nadpis a titulek">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cs-CZ"/>
              <a:t>Kliknutím lze upravit styl.</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C5D8EB45-CFAC-B740-BB56-CA05F903A46B}" type="datetimeFigureOut">
              <a:rPr lang="cs-CZ" smtClean="0"/>
              <a:t>08.04.18</a:t>
            </a:fld>
            <a:endParaRPr lang="cs-CZ"/>
          </a:p>
        </p:txBody>
      </p:sp>
      <p:sp>
        <p:nvSpPr>
          <p:cNvPr id="6" name="Footer Placeholder 5"/>
          <p:cNvSpPr>
            <a:spLocks noGrp="1"/>
          </p:cNvSpPr>
          <p:nvPr>
            <p:ph type="ftr" sz="quarter" idx="11"/>
          </p:nvPr>
        </p:nvSpPr>
        <p:spPr>
          <a:xfrm>
            <a:off x="685800" y="379941"/>
            <a:ext cx="6991492" cy="365125"/>
          </a:xfrm>
        </p:spPr>
        <p:txBody>
          <a:bodyPr/>
          <a:lstStyle/>
          <a:p>
            <a:endParaRPr lang="cs-CZ"/>
          </a:p>
        </p:txBody>
      </p:sp>
      <p:sp>
        <p:nvSpPr>
          <p:cNvPr id="7" name="Slide Number Placeholder 6"/>
          <p:cNvSpPr>
            <a:spLocks noGrp="1"/>
          </p:cNvSpPr>
          <p:nvPr>
            <p:ph type="sldNum" sz="quarter" idx="12"/>
          </p:nvPr>
        </p:nvSpPr>
        <p:spPr>
          <a:xfrm>
            <a:off x="10862452" y="381000"/>
            <a:ext cx="643748" cy="365125"/>
          </a:xfrm>
        </p:spPr>
        <p:txBody>
          <a:bodyPr/>
          <a:lstStyle/>
          <a:p>
            <a:fld id="{239FAE75-7264-A445-AFF1-2C7931093928}" type="slidenum">
              <a:rPr lang="cs-CZ" smtClean="0"/>
              <a:t>‹#›</a:t>
            </a:fld>
            <a:endParaRPr lang="cs-CZ"/>
          </a:p>
        </p:txBody>
      </p:sp>
    </p:spTree>
    <p:extLst>
      <p:ext uri="{BB962C8B-B14F-4D97-AF65-F5344CB8AC3E}">
        <p14:creationId xmlns:p14="http://schemas.microsoft.com/office/powerpoint/2010/main" val="969331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ce s titulkem">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cs-CZ"/>
              <a:t>Kliknutím lze upravit styl.</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C5D8EB45-CFAC-B740-BB56-CA05F903A46B}" type="datetimeFigureOut">
              <a:rPr lang="cs-CZ" smtClean="0"/>
              <a:t>08.04.18</a:t>
            </a:fld>
            <a:endParaRPr lang="cs-CZ"/>
          </a:p>
        </p:txBody>
      </p:sp>
      <p:sp>
        <p:nvSpPr>
          <p:cNvPr id="6" name="Footer Placeholder 5"/>
          <p:cNvSpPr>
            <a:spLocks noGrp="1"/>
          </p:cNvSpPr>
          <p:nvPr>
            <p:ph type="ftr" sz="quarter" idx="11"/>
          </p:nvPr>
        </p:nvSpPr>
        <p:spPr>
          <a:xfrm>
            <a:off x="685800" y="379941"/>
            <a:ext cx="6991492" cy="365125"/>
          </a:xfrm>
        </p:spPr>
        <p:txBody>
          <a:bodyPr/>
          <a:lstStyle/>
          <a:p>
            <a:endParaRPr lang="cs-CZ"/>
          </a:p>
        </p:txBody>
      </p:sp>
      <p:sp>
        <p:nvSpPr>
          <p:cNvPr id="7" name="Slide Number Placeholder 6"/>
          <p:cNvSpPr>
            <a:spLocks noGrp="1"/>
          </p:cNvSpPr>
          <p:nvPr>
            <p:ph type="sldNum" sz="quarter" idx="12"/>
          </p:nvPr>
        </p:nvSpPr>
        <p:spPr>
          <a:xfrm>
            <a:off x="10862452" y="381000"/>
            <a:ext cx="643748" cy="365125"/>
          </a:xfrm>
        </p:spPr>
        <p:txBody>
          <a:bodyPr/>
          <a:lstStyle/>
          <a:p>
            <a:fld id="{239FAE75-7264-A445-AFF1-2C7931093928}" type="slidenum">
              <a:rPr lang="cs-CZ" smtClean="0"/>
              <a:t>‹#›</a:t>
            </a:fld>
            <a:endParaRPr lang="cs-CZ"/>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002057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Jmenovka">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cs-CZ"/>
              <a:t>Kliknutím lze upravit styl.</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C5D8EB45-CFAC-B740-BB56-CA05F903A46B}" type="datetimeFigureOut">
              <a:rPr lang="cs-CZ" smtClean="0"/>
              <a:t>08.04.18</a:t>
            </a:fld>
            <a:endParaRPr lang="cs-CZ"/>
          </a:p>
        </p:txBody>
      </p:sp>
      <p:sp>
        <p:nvSpPr>
          <p:cNvPr id="6" name="Footer Placeholder 5"/>
          <p:cNvSpPr>
            <a:spLocks noGrp="1"/>
          </p:cNvSpPr>
          <p:nvPr>
            <p:ph type="ftr" sz="quarter" idx="11"/>
          </p:nvPr>
        </p:nvSpPr>
        <p:spPr>
          <a:xfrm>
            <a:off x="685800" y="378883"/>
            <a:ext cx="6991492" cy="365125"/>
          </a:xfrm>
        </p:spPr>
        <p:txBody>
          <a:bodyPr/>
          <a:lstStyle/>
          <a:p>
            <a:endParaRPr lang="cs-CZ"/>
          </a:p>
        </p:txBody>
      </p:sp>
      <p:sp>
        <p:nvSpPr>
          <p:cNvPr id="7" name="Slide Number Placeholder 6"/>
          <p:cNvSpPr>
            <a:spLocks noGrp="1"/>
          </p:cNvSpPr>
          <p:nvPr>
            <p:ph type="sldNum" sz="quarter" idx="12"/>
          </p:nvPr>
        </p:nvSpPr>
        <p:spPr>
          <a:xfrm>
            <a:off x="10862452" y="381000"/>
            <a:ext cx="643748" cy="365125"/>
          </a:xfrm>
        </p:spPr>
        <p:txBody>
          <a:bodyPr/>
          <a:lstStyle/>
          <a:p>
            <a:fld id="{239FAE75-7264-A445-AFF1-2C7931093928}" type="slidenum">
              <a:rPr lang="cs-CZ" smtClean="0"/>
              <a:t>‹#›</a:t>
            </a:fld>
            <a:endParaRPr lang="cs-CZ"/>
          </a:p>
        </p:txBody>
      </p:sp>
    </p:spTree>
    <p:extLst>
      <p:ext uri="{BB962C8B-B14F-4D97-AF65-F5344CB8AC3E}">
        <p14:creationId xmlns:p14="http://schemas.microsoft.com/office/powerpoint/2010/main" val="34453482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cs-CZ"/>
              <a:t>Kliknutím lze upravit styl.</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3" name="Date Placeholder 2"/>
          <p:cNvSpPr>
            <a:spLocks noGrp="1"/>
          </p:cNvSpPr>
          <p:nvPr>
            <p:ph type="dt" sz="half" idx="10"/>
          </p:nvPr>
        </p:nvSpPr>
        <p:spPr/>
        <p:txBody>
          <a:bodyPr/>
          <a:lstStyle/>
          <a:p>
            <a:fld id="{C5D8EB45-CFAC-B740-BB56-CA05F903A46B}" type="datetimeFigureOut">
              <a:rPr lang="cs-CZ" smtClean="0"/>
              <a:t>08.04.18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239FAE75-7264-A445-AFF1-2C7931093928}" type="slidenum">
              <a:rPr lang="cs-CZ" smtClean="0"/>
              <a:t>‹#›</a:t>
            </a:fld>
            <a:endParaRPr lang="cs-CZ"/>
          </a:p>
        </p:txBody>
      </p:sp>
    </p:spTree>
    <p:extLst>
      <p:ext uri="{BB962C8B-B14F-4D97-AF65-F5344CB8AC3E}">
        <p14:creationId xmlns:p14="http://schemas.microsoft.com/office/powerpoint/2010/main" val="16370559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cs-CZ"/>
              <a:t>Kliknutím lze upravit styl.</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3" name="Date Placeholder 2"/>
          <p:cNvSpPr>
            <a:spLocks noGrp="1"/>
          </p:cNvSpPr>
          <p:nvPr>
            <p:ph type="dt" sz="half" idx="10"/>
          </p:nvPr>
        </p:nvSpPr>
        <p:spPr/>
        <p:txBody>
          <a:bodyPr/>
          <a:lstStyle/>
          <a:p>
            <a:fld id="{C5D8EB45-CFAC-B740-BB56-CA05F903A46B}" type="datetimeFigureOut">
              <a:rPr lang="cs-CZ" smtClean="0"/>
              <a:t>08.04.18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239FAE75-7264-A445-AFF1-2C7931093928}" type="slidenum">
              <a:rPr lang="cs-CZ" smtClean="0"/>
              <a:t>‹#›</a:t>
            </a:fld>
            <a:endParaRPr lang="cs-CZ"/>
          </a:p>
        </p:txBody>
      </p:sp>
    </p:spTree>
    <p:extLst>
      <p:ext uri="{BB962C8B-B14F-4D97-AF65-F5344CB8AC3E}">
        <p14:creationId xmlns:p14="http://schemas.microsoft.com/office/powerpoint/2010/main" val="9452028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C5D8EB45-CFAC-B740-BB56-CA05F903A46B}" type="datetimeFigureOut">
              <a:rPr lang="cs-CZ" smtClean="0"/>
              <a:t>08.04.18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39FAE75-7264-A445-AFF1-2C7931093928}" type="slidenum">
              <a:rPr lang="cs-CZ" smtClean="0"/>
              <a:t>‹#›</a:t>
            </a:fld>
            <a:endParaRPr lang="cs-CZ"/>
          </a:p>
        </p:txBody>
      </p:sp>
    </p:spTree>
    <p:extLst>
      <p:ext uri="{BB962C8B-B14F-4D97-AF65-F5344CB8AC3E}">
        <p14:creationId xmlns:p14="http://schemas.microsoft.com/office/powerpoint/2010/main" val="824753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C5D8EB45-CFAC-B740-BB56-CA05F903A46B}" type="datetimeFigureOut">
              <a:rPr lang="cs-CZ" smtClean="0"/>
              <a:t>08.04.18</a:t>
            </a:fld>
            <a:endParaRPr lang="cs-CZ"/>
          </a:p>
        </p:txBody>
      </p:sp>
      <p:sp>
        <p:nvSpPr>
          <p:cNvPr id="5" name="Footer Placeholder 4"/>
          <p:cNvSpPr>
            <a:spLocks noGrp="1"/>
          </p:cNvSpPr>
          <p:nvPr>
            <p:ph type="ftr" sz="quarter" idx="11"/>
          </p:nvPr>
        </p:nvSpPr>
        <p:spPr>
          <a:xfrm>
            <a:off x="685800" y="381000"/>
            <a:ext cx="6991492" cy="365125"/>
          </a:xfrm>
        </p:spPr>
        <p:txBody>
          <a:bodyPr/>
          <a:lstStyle/>
          <a:p>
            <a:endParaRPr lang="cs-CZ"/>
          </a:p>
        </p:txBody>
      </p:sp>
      <p:sp>
        <p:nvSpPr>
          <p:cNvPr id="6" name="Slide Number Placeholder 5"/>
          <p:cNvSpPr>
            <a:spLocks noGrp="1"/>
          </p:cNvSpPr>
          <p:nvPr>
            <p:ph type="sldNum" sz="quarter" idx="12"/>
          </p:nvPr>
        </p:nvSpPr>
        <p:spPr>
          <a:xfrm>
            <a:off x="10862452" y="381000"/>
            <a:ext cx="643748" cy="365125"/>
          </a:xfrm>
        </p:spPr>
        <p:txBody>
          <a:bodyPr/>
          <a:lstStyle/>
          <a:p>
            <a:fld id="{239FAE75-7264-A445-AFF1-2C7931093928}" type="slidenum">
              <a:rPr lang="cs-CZ" smtClean="0"/>
              <a:t>‹#›</a:t>
            </a:fld>
            <a:endParaRPr lang="cs-CZ"/>
          </a:p>
        </p:txBody>
      </p:sp>
    </p:spTree>
    <p:extLst>
      <p:ext uri="{BB962C8B-B14F-4D97-AF65-F5344CB8AC3E}">
        <p14:creationId xmlns:p14="http://schemas.microsoft.com/office/powerpoint/2010/main" val="4244463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C5D8EB45-CFAC-B740-BB56-CA05F903A46B}" type="datetimeFigureOut">
              <a:rPr lang="cs-CZ" smtClean="0"/>
              <a:t>08.04.18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39FAE75-7264-A445-AFF1-2C7931093928}" type="slidenum">
              <a:rPr lang="cs-CZ" smtClean="0"/>
              <a:t>‹#›</a:t>
            </a:fld>
            <a:endParaRPr lang="cs-CZ"/>
          </a:p>
        </p:txBody>
      </p:sp>
    </p:spTree>
    <p:extLst>
      <p:ext uri="{BB962C8B-B14F-4D97-AF65-F5344CB8AC3E}">
        <p14:creationId xmlns:p14="http://schemas.microsoft.com/office/powerpoint/2010/main" val="3200419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cs-CZ"/>
              <a:t>Kliknutím lze upravit styl.</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C5D8EB45-CFAC-B740-BB56-CA05F903A46B}" type="datetimeFigureOut">
              <a:rPr lang="cs-CZ" smtClean="0"/>
              <a:t>08.04.18</a:t>
            </a:fld>
            <a:endParaRPr lang="cs-CZ"/>
          </a:p>
        </p:txBody>
      </p:sp>
      <p:sp>
        <p:nvSpPr>
          <p:cNvPr id="5" name="Footer Placeholder 4"/>
          <p:cNvSpPr>
            <a:spLocks noGrp="1"/>
          </p:cNvSpPr>
          <p:nvPr>
            <p:ph type="ftr" sz="quarter" idx="11"/>
          </p:nvPr>
        </p:nvSpPr>
        <p:spPr>
          <a:xfrm>
            <a:off x="685800" y="381001"/>
            <a:ext cx="6991492" cy="364065"/>
          </a:xfrm>
        </p:spPr>
        <p:txBody>
          <a:bodyPr/>
          <a:lstStyle/>
          <a:p>
            <a:endParaRPr lang="cs-CZ"/>
          </a:p>
        </p:txBody>
      </p:sp>
      <p:sp>
        <p:nvSpPr>
          <p:cNvPr id="6" name="Slide Number Placeholder 5"/>
          <p:cNvSpPr>
            <a:spLocks noGrp="1"/>
          </p:cNvSpPr>
          <p:nvPr>
            <p:ph type="sldNum" sz="quarter" idx="12"/>
          </p:nvPr>
        </p:nvSpPr>
        <p:spPr>
          <a:xfrm>
            <a:off x="10862452" y="381000"/>
            <a:ext cx="643748" cy="365125"/>
          </a:xfrm>
        </p:spPr>
        <p:txBody>
          <a:bodyPr/>
          <a:lstStyle/>
          <a:p>
            <a:fld id="{239FAE75-7264-A445-AFF1-2C7931093928}" type="slidenum">
              <a:rPr lang="cs-CZ" smtClean="0"/>
              <a:t>‹#›</a:t>
            </a:fld>
            <a:endParaRPr lang="cs-CZ"/>
          </a:p>
        </p:txBody>
      </p:sp>
    </p:spTree>
    <p:extLst>
      <p:ext uri="{BB962C8B-B14F-4D97-AF65-F5344CB8AC3E}">
        <p14:creationId xmlns:p14="http://schemas.microsoft.com/office/powerpoint/2010/main" val="1717180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C5D8EB45-CFAC-B740-BB56-CA05F903A46B}" type="datetimeFigureOut">
              <a:rPr lang="cs-CZ" smtClean="0"/>
              <a:t>08.04.18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39FAE75-7264-A445-AFF1-2C7931093928}" type="slidenum">
              <a:rPr lang="cs-CZ" smtClean="0"/>
              <a:t>‹#›</a:t>
            </a:fld>
            <a:endParaRPr lang="cs-CZ"/>
          </a:p>
        </p:txBody>
      </p:sp>
    </p:spTree>
    <p:extLst>
      <p:ext uri="{BB962C8B-B14F-4D97-AF65-F5344CB8AC3E}">
        <p14:creationId xmlns:p14="http://schemas.microsoft.com/office/powerpoint/2010/main" val="2074678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cs-CZ"/>
              <a:t>Kliknutím lze upravit styl.</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685800" y="3132666"/>
            <a:ext cx="5311775" cy="3086019"/>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172200" y="3132666"/>
            <a:ext cx="5334000" cy="3086019"/>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C5D8EB45-CFAC-B740-BB56-CA05F903A46B}" type="datetimeFigureOut">
              <a:rPr lang="cs-CZ" smtClean="0"/>
              <a:t>08.04.18</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239FAE75-7264-A445-AFF1-2C7931093928}" type="slidenum">
              <a:rPr lang="cs-CZ" smtClean="0"/>
              <a:t>‹#›</a:t>
            </a:fld>
            <a:endParaRPr lang="cs-CZ"/>
          </a:p>
        </p:txBody>
      </p:sp>
    </p:spTree>
    <p:extLst>
      <p:ext uri="{BB962C8B-B14F-4D97-AF65-F5344CB8AC3E}">
        <p14:creationId xmlns:p14="http://schemas.microsoft.com/office/powerpoint/2010/main" val="1164440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C5D8EB45-CFAC-B740-BB56-CA05F903A46B}" type="datetimeFigureOut">
              <a:rPr lang="cs-CZ" smtClean="0"/>
              <a:t>08.04.18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239FAE75-7264-A445-AFF1-2C7931093928}" type="slidenum">
              <a:rPr lang="cs-CZ" smtClean="0"/>
              <a:t>‹#›</a:t>
            </a:fld>
            <a:endParaRPr lang="cs-CZ"/>
          </a:p>
        </p:txBody>
      </p:sp>
    </p:spTree>
    <p:extLst>
      <p:ext uri="{BB962C8B-B14F-4D97-AF65-F5344CB8AC3E}">
        <p14:creationId xmlns:p14="http://schemas.microsoft.com/office/powerpoint/2010/main" val="1902146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D8EB45-CFAC-B740-BB56-CA05F903A46B}" type="datetimeFigureOut">
              <a:rPr lang="cs-CZ" smtClean="0"/>
              <a:t>08.04.18</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239FAE75-7264-A445-AFF1-2C7931093928}" type="slidenum">
              <a:rPr lang="cs-CZ" smtClean="0"/>
              <a:t>‹#›</a:t>
            </a:fld>
            <a:endParaRPr lang="cs-CZ"/>
          </a:p>
        </p:txBody>
      </p:sp>
    </p:spTree>
    <p:extLst>
      <p:ext uri="{BB962C8B-B14F-4D97-AF65-F5344CB8AC3E}">
        <p14:creationId xmlns:p14="http://schemas.microsoft.com/office/powerpoint/2010/main" val="892228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cs-CZ"/>
              <a:t>Kliknutím lze upravit styl.</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C5D8EB45-CFAC-B740-BB56-CA05F903A46B}" type="datetimeFigureOut">
              <a:rPr lang="cs-CZ" smtClean="0"/>
              <a:t>08.04.18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39FAE75-7264-A445-AFF1-2C7931093928}" type="slidenum">
              <a:rPr lang="cs-CZ" smtClean="0"/>
              <a:t>‹#›</a:t>
            </a:fld>
            <a:endParaRPr lang="cs-CZ"/>
          </a:p>
        </p:txBody>
      </p:sp>
    </p:spTree>
    <p:extLst>
      <p:ext uri="{BB962C8B-B14F-4D97-AF65-F5344CB8AC3E}">
        <p14:creationId xmlns:p14="http://schemas.microsoft.com/office/powerpoint/2010/main" val="2896607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C5D8EB45-CFAC-B740-BB56-CA05F903A46B}" type="datetimeFigureOut">
              <a:rPr lang="cs-CZ" smtClean="0"/>
              <a:t>08.04.18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39FAE75-7264-A445-AFF1-2C7931093928}" type="slidenum">
              <a:rPr lang="cs-CZ" smtClean="0"/>
              <a:t>‹#›</a:t>
            </a:fld>
            <a:endParaRPr lang="cs-CZ"/>
          </a:p>
        </p:txBody>
      </p:sp>
    </p:spTree>
    <p:extLst>
      <p:ext uri="{BB962C8B-B14F-4D97-AF65-F5344CB8AC3E}">
        <p14:creationId xmlns:p14="http://schemas.microsoft.com/office/powerpoint/2010/main" val="1754445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5D8EB45-CFAC-B740-BB56-CA05F903A46B}" type="datetimeFigureOut">
              <a:rPr lang="cs-CZ" smtClean="0"/>
              <a:t>08.04.18</a:t>
            </a:fld>
            <a:endParaRPr lang="cs-CZ"/>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39FAE75-7264-A445-AFF1-2C7931093928}" type="slidenum">
              <a:rPr lang="cs-CZ" smtClean="0"/>
              <a:t>‹#›</a:t>
            </a:fld>
            <a:endParaRPr lang="cs-CZ"/>
          </a:p>
        </p:txBody>
      </p:sp>
    </p:spTree>
    <p:extLst>
      <p:ext uri="{BB962C8B-B14F-4D97-AF65-F5344CB8AC3E}">
        <p14:creationId xmlns:p14="http://schemas.microsoft.com/office/powerpoint/2010/main" val="3793010450"/>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5BC4B1-779F-6E46-891E-83B07D3372E0}"/>
              </a:ext>
            </a:extLst>
          </p:cNvPr>
          <p:cNvSpPr>
            <a:spLocks noGrp="1"/>
          </p:cNvSpPr>
          <p:nvPr>
            <p:ph type="ctrTitle"/>
          </p:nvPr>
        </p:nvSpPr>
        <p:spPr/>
        <p:txBody>
          <a:bodyPr>
            <a:normAutofit fontScale="90000"/>
          </a:bodyPr>
          <a:lstStyle/>
          <a:p>
            <a:r>
              <a:rPr lang="cs-CZ" dirty="0"/>
              <a:t>Moc odpuštění … </a:t>
            </a:r>
            <a:br>
              <a:rPr lang="cs-CZ" dirty="0"/>
            </a:br>
            <a:r>
              <a:rPr lang="cs-CZ" dirty="0"/>
              <a:t>Jak se naučit odpouštět</a:t>
            </a:r>
          </a:p>
        </p:txBody>
      </p:sp>
      <p:sp>
        <p:nvSpPr>
          <p:cNvPr id="3" name="Podnadpis 2">
            <a:extLst>
              <a:ext uri="{FF2B5EF4-FFF2-40B4-BE49-F238E27FC236}">
                <a16:creationId xmlns:a16="http://schemas.microsoft.com/office/drawing/2014/main" id="{D838D6C5-F918-D64E-A2ED-71531B16DA6C}"/>
              </a:ext>
            </a:extLst>
          </p:cNvPr>
          <p:cNvSpPr>
            <a:spLocks noGrp="1"/>
          </p:cNvSpPr>
          <p:nvPr>
            <p:ph type="subTitle" idx="1"/>
          </p:nvPr>
        </p:nvSpPr>
        <p:spPr/>
        <p:txBody>
          <a:bodyPr/>
          <a:lstStyle/>
          <a:p>
            <a:r>
              <a:rPr lang="cs-CZ" dirty="0"/>
              <a:t>František Kameník</a:t>
            </a:r>
          </a:p>
        </p:txBody>
      </p:sp>
    </p:spTree>
    <p:extLst>
      <p:ext uri="{BB962C8B-B14F-4D97-AF65-F5344CB8AC3E}">
        <p14:creationId xmlns:p14="http://schemas.microsoft.com/office/powerpoint/2010/main" val="1906475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C2B556CC-8176-4740-AFE3-159C7D2D86DD}"/>
              </a:ext>
            </a:extLst>
          </p:cNvPr>
          <p:cNvSpPr>
            <a:spLocks noGrp="1"/>
          </p:cNvSpPr>
          <p:nvPr>
            <p:ph idx="1"/>
          </p:nvPr>
        </p:nvSpPr>
        <p:spPr>
          <a:xfrm>
            <a:off x="838200" y="988541"/>
            <a:ext cx="10515600" cy="5362832"/>
          </a:xfrm>
        </p:spPr>
        <p:txBody>
          <a:bodyPr>
            <a:noAutofit/>
          </a:bodyPr>
          <a:lstStyle/>
          <a:p>
            <a:pPr marL="0" indent="0">
              <a:buNone/>
            </a:pPr>
            <a:r>
              <a:rPr lang="cs-CZ" sz="2000" dirty="0"/>
              <a:t> Tehdy přistoupil Petr k Ježíšovi a řekl mu: „Pane, kolikrát mám odpustit svému bratru, když proti mně zhřeší? Snad až sedmkrát?“ Ježíš mu odpověděl: „Pravím ti, ne sedmkrát, ale až sedmdesátkrát sedmkrát.“ </a:t>
            </a:r>
          </a:p>
          <a:p>
            <a:pPr marL="0" indent="0">
              <a:buNone/>
            </a:pPr>
            <a:r>
              <a:rPr lang="cs-CZ" sz="2000" dirty="0"/>
              <a:t>„S královstvím nebeským je to tak, jako když se jeden král rozhodl vyžádat účty od svých služebníků.  Když začal účtovat, přivedli mu jednoho, který mu byl dlužen mnoho tisíc hřiven.  Protože mu je nemohl vrátit, rozkázal ho pán prodat i s ženou a dětmi a se vším, co měl, a nahradit ztrátu.  Tu mu ten služebník padl k nohám a na kolenou prosil: ‚Měj se mnou strpení, a všecko ti vrátím!‘  Pán se ustrnul nad oním služebníkem, propustil ho a dluh mu odpustil. Sotva však ten služebník vyšel, potkal jednoho ze svých spoluslužebníků, který mu byl dlužen sto denárů; chytil ho za krk a křičel: ‚Zaplať mi, co jsi dlužen!‘ Jeho spoluslužebník mu padl k nohám a prosil ho: ‚Měj se mnou strpení, a zaplatím ti to!‘ On však nechtěl, ale šel a dal ho do vězení, dokud nezaplatí dluh. Když jeho spoluslužebníci viděli, co se přihodilo, velice se zarmoutili; šli a oznámili svému pánu všecko, co se stalo. Tu ho pán zavolal a řekl mu: ‚Služebníku zlý, celý tvůj dluh jsem ti odpustil, když jsi mě prosil; neměl ses také ty smilovat nad svým spoluslužebníkem, jako jsem se já smiloval nad tebou?‘ A rozhněval se jeho pán a dal ho do vězení, dokud nezaplatí celý dluh. Tak bude jednat s vámi i můj nebeský Otec, jestliže ze srdce neodpustíte každý svému bratru.“</a:t>
            </a:r>
          </a:p>
        </p:txBody>
      </p:sp>
      <p:sp>
        <p:nvSpPr>
          <p:cNvPr id="4" name="TextovéPole 3">
            <a:extLst>
              <a:ext uri="{FF2B5EF4-FFF2-40B4-BE49-F238E27FC236}">
                <a16:creationId xmlns:a16="http://schemas.microsoft.com/office/drawing/2014/main" id="{CF592E80-DCA5-9944-80FF-AC7251B877DD}"/>
              </a:ext>
            </a:extLst>
          </p:cNvPr>
          <p:cNvSpPr txBox="1"/>
          <p:nvPr/>
        </p:nvSpPr>
        <p:spPr>
          <a:xfrm>
            <a:off x="1346886" y="308919"/>
            <a:ext cx="8044249" cy="523220"/>
          </a:xfrm>
          <a:prstGeom prst="rect">
            <a:avLst/>
          </a:prstGeom>
          <a:noFill/>
        </p:spPr>
        <p:txBody>
          <a:bodyPr wrap="square" rtlCol="0">
            <a:spAutoFit/>
          </a:bodyPr>
          <a:lstStyle/>
          <a:p>
            <a:pPr algn="ctr"/>
            <a:r>
              <a:rPr lang="cs-CZ" sz="2800" b="1" u="sng" dirty="0"/>
              <a:t>MATOUŠ 18:21-35</a:t>
            </a:r>
          </a:p>
        </p:txBody>
      </p:sp>
    </p:spTree>
    <p:extLst>
      <p:ext uri="{BB962C8B-B14F-4D97-AF65-F5344CB8AC3E}">
        <p14:creationId xmlns:p14="http://schemas.microsoft.com/office/powerpoint/2010/main" val="3165773449"/>
      </p:ext>
    </p:extLst>
  </p:cSld>
  <p:clrMapOvr>
    <a:masterClrMapping/>
  </p:clrMapOvr>
</p:sld>
</file>

<file path=ppt/theme/theme1.xml><?xml version="1.0" encoding="utf-8"?>
<a:theme xmlns:a="http://schemas.openxmlformats.org/drawingml/2006/main" name="Kondenzační stopa">
  <a:themeElements>
    <a:clrScheme name="Kondenzační stopa">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Kondenzační stopa">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denzační stopa">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{331DE63D-5002-F646-A765-91DF73D86242}tf10001079</Template>
  <TotalTime>7</TotalTime>
  <Words>7</Words>
  <Application>Microsoft Macintosh PowerPoint</Application>
  <PresentationFormat>Širokoúhlá obrazovka</PresentationFormat>
  <Paragraphs>5</Paragraphs>
  <Slides>2</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vt:i4>
      </vt:variant>
    </vt:vector>
  </HeadingPairs>
  <TitlesOfParts>
    <vt:vector size="5" baseType="lpstr">
      <vt:lpstr>Arial</vt:lpstr>
      <vt:lpstr>Century Gothic</vt:lpstr>
      <vt:lpstr>Kondenzační stopa</vt:lpstr>
      <vt:lpstr>Moc odpuštění …  Jak se naučit odpouštět</vt:lpstr>
      <vt:lpstr>Prezentace aplikace PowerPoint</vt:lpstr>
    </vt:vector>
  </TitlesOfParts>
  <Company/>
  <LinksUpToDate>false</LinksUpToDate>
  <SharedDoc>false</SharedDoc>
  <HyperlinksChanged>false</HyperlinksChanged>
  <AppVersion>16.0011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Moc odpuštění …  Jak se naučit odpouštět</dc:title>
  <dc:creator>Uživatel Microsoft Office</dc:creator>
  <cp:lastModifiedBy>Uživatel Microsoft Office</cp:lastModifiedBy>
  <cp:revision>2</cp:revision>
  <dcterms:created xsi:type="dcterms:W3CDTF">2018-04-08T07:48:51Z</dcterms:created>
  <dcterms:modified xsi:type="dcterms:W3CDTF">2018-04-08T08:05:46Z</dcterms:modified>
</cp:coreProperties>
</file>