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6" r:id="rId4"/>
    <p:sldId id="258" r:id="rId5"/>
    <p:sldId id="361" r:id="rId6"/>
    <p:sldId id="364" r:id="rId7"/>
    <p:sldId id="365" r:id="rId8"/>
    <p:sldId id="362" r:id="rId9"/>
    <p:sldId id="366" r:id="rId10"/>
    <p:sldId id="32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5"/>
    <p:restoredTop sz="94624"/>
  </p:normalViewPr>
  <p:slideViewPr>
    <p:cSldViewPr snapToGrid="0" snapToObjects="1">
      <p:cViewPr>
        <p:scale>
          <a:sx n="68" d="100"/>
          <a:sy n="68" d="100"/>
        </p:scale>
        <p:origin x="352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Luk%C3%A1%C5%A1%2017:21" TargetMode="External"/><Relationship Id="rId2" Type="http://schemas.openxmlformats.org/officeDocument/2006/relationships/hyperlink" Target="sword://CzeB21/Luk%C3%A1%C5%A1%2017:20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sword://CzeCEP/Matou%C5%A1%207:29" TargetMode="External"/><Relationship Id="rId4" Type="http://schemas.openxmlformats.org/officeDocument/2006/relationships/hyperlink" Target="sword://CzeCEP/Matou%C5%A1%207:2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630" y="21696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vezme vážně Boží povolání </a:t>
            </a:r>
            <a:r>
              <a:rPr lang="mr-IN" sz="4400" dirty="0"/>
              <a:t>–</a:t>
            </a:r>
            <a:r>
              <a:rPr lang="cs-CZ" sz="4400" dirty="0"/>
              <a:t> bude tou, jakou ji chce Bůh mít!!!</a:t>
            </a:r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>
                <a:effectLst/>
              </a:rPr>
              <a:t>Buď „COOL“</a:t>
            </a:r>
            <a:br>
              <a:rPr lang="cs-CZ" sz="6600" b="1" dirty="0">
                <a:effectLst/>
              </a:rPr>
            </a:br>
            <a:br>
              <a:rPr lang="cs-CZ" sz="3200" b="1" dirty="0">
                <a:effectLst/>
              </a:rPr>
            </a:br>
            <a:r>
              <a:rPr lang="cs-CZ" sz="3200" b="1" dirty="0">
                <a:effectLst/>
              </a:rPr>
              <a:t>.</a:t>
            </a:r>
            <a:r>
              <a:rPr lang="cs-CZ" sz="4800" dirty="0">
                <a:effectLst/>
              </a:rPr>
              <a:t>...může být křesťan „cool“ v dnešním světě?</a:t>
            </a:r>
            <a:r>
              <a:rPr lang="cs-CZ" sz="3200" dirty="0">
                <a:effectLst/>
              </a:rPr>
              <a:t> 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Definice: CO je „COOL“ ?</a:t>
            </a:r>
          </a:p>
          <a:p>
            <a:endParaRPr lang="cs-CZ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co je dnešní, být in, zajímavé, moderní, hodno pozornosti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co lidi přitahuje a čemu jsou ochotni věnovat čas, co je možné akceptovat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držet krok s dobou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děti | dorost | mládež | mladé rodiny | střední věk | starší lidé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co dnes lidmi pohne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Buď „COOL“.</a:t>
            </a:r>
            <a:r>
              <a:rPr lang="cs-CZ" dirty="0"/>
              <a:t>...může být křesťan „cool“ v dnešním světě?</a:t>
            </a:r>
            <a:r>
              <a:rPr lang="cs-CZ" sz="11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2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Buď cool  ?!?</a:t>
            </a:r>
          </a:p>
          <a:p>
            <a:r>
              <a:rPr lang="cs-CZ" sz="2800" dirty="0"/>
              <a:t>    </a:t>
            </a:r>
            <a:r>
              <a:rPr lang="cs-CZ" sz="2800" b="1" dirty="0"/>
              <a:t>ANO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Buďme i jako církev cool ?!? </a:t>
            </a:r>
          </a:p>
          <a:p>
            <a:r>
              <a:rPr lang="cs-CZ" sz="2800" dirty="0"/>
              <a:t>   </a:t>
            </a:r>
            <a:r>
              <a:rPr lang="cs-CZ" sz="2800" b="1" dirty="0"/>
              <a:t>ANO</a:t>
            </a:r>
            <a:br>
              <a:rPr lang="cs-CZ" sz="2800" dirty="0"/>
            </a:b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Byl Ježíš cool ?!? </a:t>
            </a:r>
          </a:p>
          <a:p>
            <a:r>
              <a:rPr lang="cs-CZ" sz="2800" b="1" dirty="0"/>
              <a:t>   URČITĚ !!!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Buď „COOL“.</a:t>
            </a:r>
            <a:r>
              <a:rPr lang="cs-CZ" dirty="0"/>
              <a:t>...může být křesťan „cool“ v dnešním světě?</a:t>
            </a:r>
            <a:r>
              <a:rPr lang="cs-CZ" sz="11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5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4" y="369332"/>
            <a:ext cx="11334323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           Co lidi na Ježíši přitahovalo ? Jak být v dnešním světe COOL 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přicházel s něčím novým</a:t>
            </a:r>
            <a:r>
              <a:rPr lang="cs-CZ" sz="2400" dirty="0"/>
              <a:t> – </a:t>
            </a:r>
            <a:r>
              <a:rPr lang="cs-CZ" sz="1600" i="1" dirty="0"/>
              <a:t>Lukáš 17: </a:t>
            </a:r>
            <a:r>
              <a:rPr lang="cs-CZ" sz="1600" i="1" dirty="0">
                <a:hlinkClick r:id="rId2"/>
              </a:rPr>
              <a:t>20</a:t>
            </a:r>
            <a:r>
              <a:rPr lang="cs-CZ" sz="1600" i="1" dirty="0"/>
              <a:t>  Když se ho jednou farizeové zeptali, kdy přijde Boží království, odpověděl jim: "Boží království nepřichází zjevně. </a:t>
            </a:r>
            <a:r>
              <a:rPr lang="cs-CZ" sz="1600" i="1" dirty="0">
                <a:hlinkClick r:id="rId3"/>
              </a:rPr>
              <a:t>21</a:t>
            </a:r>
            <a:r>
              <a:rPr lang="cs-CZ" sz="1600" i="1" dirty="0"/>
              <a:t>  Nebude možné říci: ‚Je tu!' anebo: ‚Je tam.' Boží království už je přece mezi vámi!"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Boží moc – zázraky</a:t>
            </a:r>
            <a:endParaRPr lang="cs-CZ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přijetí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uměl mluvit</a:t>
            </a:r>
            <a:r>
              <a:rPr lang="cs-CZ" sz="2400" dirty="0"/>
              <a:t> – mluvil s mocí – </a:t>
            </a:r>
            <a:r>
              <a:rPr lang="cs-CZ" sz="1600" i="1" dirty="0"/>
              <a:t>Matouš 7:</a:t>
            </a:r>
            <a:r>
              <a:rPr lang="cs-CZ" sz="1600" i="1" dirty="0">
                <a:hlinkClick r:id="rId4"/>
              </a:rPr>
              <a:t>28</a:t>
            </a:r>
            <a:r>
              <a:rPr lang="cs-CZ" sz="1600" i="1" dirty="0"/>
              <a:t>  Když Ježíš dokončil tato slova, zástupy žasly nad jeho učením; </a:t>
            </a:r>
            <a:r>
              <a:rPr lang="cs-CZ" sz="1600" i="1" dirty="0">
                <a:hlinkClick r:id="rId5"/>
              </a:rPr>
              <a:t>29</a:t>
            </a:r>
            <a:r>
              <a:rPr lang="cs-CZ" sz="1600" i="1" dirty="0"/>
              <a:t>  neboť je učil jako ten, kdo má moc, a ne jako jejich </a:t>
            </a:r>
            <a:r>
              <a:rPr lang="cs-CZ" sz="1600" i="1" dirty="0" err="1"/>
              <a:t>zákoníci</a:t>
            </a:r>
            <a:r>
              <a:rPr lang="cs-CZ" sz="1600" i="1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silné vztahy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buďme upřímní, otevření, přirození, lidští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vytvořme v církvi bezpečné prostředí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mějme v životě jasno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nebojme se změn – změny jsou důležité – životně důležité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mluvme o církvi, o Ježíši </a:t>
            </a:r>
            <a:r>
              <a:rPr lang="cs-CZ" sz="2400" b="1" dirty="0" err="1"/>
              <a:t>x</a:t>
            </a:r>
            <a:r>
              <a:rPr lang="cs-CZ" sz="2400" b="1" dirty="0"/>
              <a:t> i naslouchejme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dirty="0"/>
              <a:t>budujme církev, </a:t>
            </a:r>
            <a:r>
              <a:rPr lang="cs-CZ" sz="2400" b="1" dirty="0"/>
              <a:t>kde se něco děje</a:t>
            </a:r>
            <a:r>
              <a:rPr lang="cs-CZ" sz="2400" dirty="0"/>
              <a:t> – </a:t>
            </a:r>
            <a:r>
              <a:rPr lang="cs-CZ" sz="2400" b="1" dirty="0"/>
              <a:t>kde je život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dirty="0"/>
              <a:t>buďme pro druhé </a:t>
            </a:r>
            <a:r>
              <a:rPr lang="cs-CZ" sz="2400" b="1" dirty="0"/>
              <a:t>příkladem</a:t>
            </a:r>
            <a:r>
              <a:rPr lang="cs-CZ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správně prezentujme církev i sami sebe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silné vedení</a:t>
            </a:r>
            <a:r>
              <a:rPr lang="cs-CZ" sz="2400" dirty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Buď „COOL“.</a:t>
            </a:r>
            <a:r>
              <a:rPr lang="cs-CZ" dirty="0"/>
              <a:t>...může být křesťan „cool“ v dnešním světě?</a:t>
            </a:r>
            <a:r>
              <a:rPr lang="cs-CZ" sz="11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39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527" y="826532"/>
            <a:ext cx="113343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/>
              <a:t>SEN</a:t>
            </a:r>
            <a:endParaRPr lang="cs-CZ" sz="2800" b="1" u="sng" dirty="0"/>
          </a:p>
          <a:p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Sním o církvi, která má vliv na tento svět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Sním o církvi, která je cool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Sním o církvi, kde se lidem dobře daří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Sním o církvi, kam všichni lidé (mladí i staří) rádi chodí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Buď „COOL“.</a:t>
            </a:r>
            <a:r>
              <a:rPr lang="cs-CZ" dirty="0"/>
              <a:t>...může být křesťan „cool“ v dnešním světě?</a:t>
            </a:r>
            <a:r>
              <a:rPr lang="cs-CZ" sz="11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68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6.5.2018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5260" y="785326"/>
            <a:ext cx="1169883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600" b="1" dirty="0"/>
              <a:t>APLIKACE</a:t>
            </a:r>
          </a:p>
          <a:p>
            <a:pPr lvl="0"/>
            <a:endParaRPr lang="cs-CZ" b="1" dirty="0"/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/>
              <a:t>Cool nebudeš sám od sebe </a:t>
            </a:r>
            <a:r>
              <a:rPr lang="cs-CZ" sz="2800" dirty="0"/>
              <a:t>– je třeba na sobě pracovat – rozhodni se pro to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dirty="0"/>
              <a:t>ujisti se v tom</a:t>
            </a:r>
            <a:r>
              <a:rPr lang="cs-CZ" sz="2800" b="1" dirty="0"/>
              <a:t>, kdo jsi a co od Tebe Bůh chce </a:t>
            </a:r>
            <a:r>
              <a:rPr lang="cs-CZ" sz="2800" dirty="0"/>
              <a:t>– pak udělej vše pro to, aby byl tím, čím Tě Bůh chce mít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/>
              <a:t>buď příkladem</a:t>
            </a:r>
            <a:r>
              <a:rPr lang="cs-CZ" sz="2800" dirty="0"/>
              <a:t> pro druhé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/>
              <a:t>usiluj o projevy Boží moci</a:t>
            </a:r>
            <a:r>
              <a:rPr lang="cs-CZ" sz="2800" dirty="0"/>
              <a:t> skrze Tebe – zázraky, moudrost, poznání, proroctví – dary DS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/>
              <a:t>začni více mluvit o Ježíši a o církvi | </a:t>
            </a:r>
            <a:r>
              <a:rPr lang="cs-CZ" sz="2800" dirty="0"/>
              <a:t>ALE nevnucuj svůj názor – </a:t>
            </a:r>
            <a:br>
              <a:rPr lang="cs-CZ" sz="2800" dirty="0"/>
            </a:br>
            <a:r>
              <a:rPr lang="cs-CZ" sz="2800" dirty="0"/>
              <a:t>…nikdy jsem se nesetkal s tím, že bych se styděl za Ježíše – vždy jsem byl hrdý na to, že jsem křesťan – proč ? měl jsem vždy živé svědectví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/>
              <a:t>dejme prostor mladým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Buď „COOL“.</a:t>
            </a:r>
            <a:r>
              <a:rPr lang="cs-CZ" dirty="0"/>
              <a:t>...může být křesťan „cool“ v dnešním světě?</a:t>
            </a:r>
            <a:r>
              <a:rPr lang="cs-CZ" sz="11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16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349</TotalTime>
  <Words>300</Words>
  <Application>Microsoft Macintosh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Corbel</vt:lpstr>
      <vt:lpstr>Mangal</vt:lpstr>
      <vt:lpstr>TF10001006</vt:lpstr>
      <vt:lpstr>Prezentace aplikace PowerPoint</vt:lpstr>
      <vt:lpstr>Prezentace aplikace PowerPoint</vt:lpstr>
      <vt:lpstr>Prezentace aplikace PowerPoint</vt:lpstr>
      <vt:lpstr>Buď „COOL“  ....může být křesťan „cool“ v dnešním světě?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53</cp:revision>
  <dcterms:created xsi:type="dcterms:W3CDTF">2017-05-21T05:45:04Z</dcterms:created>
  <dcterms:modified xsi:type="dcterms:W3CDTF">2018-05-06T06:11:38Z</dcterms:modified>
</cp:coreProperties>
</file>