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306" r:id="rId4"/>
    <p:sldId id="258" r:id="rId5"/>
    <p:sldId id="361" r:id="rId6"/>
    <p:sldId id="367" r:id="rId7"/>
    <p:sldId id="368" r:id="rId8"/>
    <p:sldId id="369" r:id="rId9"/>
    <p:sldId id="370" r:id="rId10"/>
    <p:sldId id="32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98"/>
    <p:restoredTop sz="94605"/>
  </p:normalViewPr>
  <p:slideViewPr>
    <p:cSldViewPr snapToGrid="0" snapToObjects="1">
      <p:cViewPr varScale="1">
        <p:scale>
          <a:sx n="73" d="100"/>
          <a:sy n="73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7/1/18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sword://CzeB21/Genesis%204:7" TargetMode="External"/><Relationship Id="rId13" Type="http://schemas.openxmlformats.org/officeDocument/2006/relationships/hyperlink" Target="sword://CzeB21/Genesis%204:12" TargetMode="External"/><Relationship Id="rId3" Type="http://schemas.openxmlformats.org/officeDocument/2006/relationships/hyperlink" Target="sword://CzeB21/Genesis%204:2" TargetMode="External"/><Relationship Id="rId7" Type="http://schemas.openxmlformats.org/officeDocument/2006/relationships/hyperlink" Target="sword://CzeB21/Genesis%204:6" TargetMode="External"/><Relationship Id="rId12" Type="http://schemas.openxmlformats.org/officeDocument/2006/relationships/hyperlink" Target="sword://CzeB21/Genesis%204:11" TargetMode="External"/><Relationship Id="rId2" Type="http://schemas.openxmlformats.org/officeDocument/2006/relationships/hyperlink" Target="sword://CzeB21/Genesis%204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sword://CzeB21/Genesis%204:5" TargetMode="External"/><Relationship Id="rId11" Type="http://schemas.openxmlformats.org/officeDocument/2006/relationships/hyperlink" Target="sword://CzeB21/Genesis%204:10" TargetMode="External"/><Relationship Id="rId5" Type="http://schemas.openxmlformats.org/officeDocument/2006/relationships/hyperlink" Target="sword://CzeB21/Genesis%204:4" TargetMode="External"/><Relationship Id="rId10" Type="http://schemas.openxmlformats.org/officeDocument/2006/relationships/hyperlink" Target="sword://CzeB21/Genesis%204:9" TargetMode="External"/><Relationship Id="rId4" Type="http://schemas.openxmlformats.org/officeDocument/2006/relationships/hyperlink" Target="sword://CzeB21/Genesis%204:3" TargetMode="External"/><Relationship Id="rId9" Type="http://schemas.openxmlformats.org/officeDocument/2006/relationships/hyperlink" Target="sword://CzeB21/Genesis%204: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Matou%C5%A1%205:24" TargetMode="External"/><Relationship Id="rId2" Type="http://schemas.openxmlformats.org/officeDocument/2006/relationships/hyperlink" Target="sword://CzeB21/Matou%C5%A1%205:2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630" y="21696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vezme vážně Boží povolání </a:t>
            </a:r>
            <a:r>
              <a:rPr lang="mr-IN" sz="4400" dirty="0"/>
              <a:t>–</a:t>
            </a:r>
            <a:r>
              <a:rPr lang="cs-CZ" sz="4400" dirty="0"/>
              <a:t> bude tou, jakou ji chce Bůh mít!!!</a:t>
            </a:r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9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</a:rPr>
              <a:t>ZMĚŇ 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NEPŘÁTELE                      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  PŘÁTELE</a:t>
            </a:r>
            <a:endParaRPr lang="cs-CZ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732571"/>
            <a:ext cx="113343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Hodnota </a:t>
            </a:r>
            <a:r>
              <a:rPr lang="cs-CZ" sz="2400" b="1" dirty="0"/>
              <a:t>vztahy</a:t>
            </a:r>
            <a:r>
              <a:rPr lang="cs-CZ" sz="2400" dirty="0"/>
              <a:t> – společenství - ekklésia – něco, co do každého člověka Bůh vložil</a:t>
            </a:r>
          </a:p>
          <a:p>
            <a:endParaRPr lang="cs-CZ" sz="2400" dirty="0"/>
          </a:p>
          <a:p>
            <a:r>
              <a:rPr lang="cs-CZ" sz="2400" dirty="0"/>
              <a:t>	Vztahy – jedna z nejdůležitějších hodnot – v církvi i všeobecně pro člověka</a:t>
            </a:r>
          </a:p>
          <a:p>
            <a:endParaRPr lang="cs-CZ" sz="2400" dirty="0"/>
          </a:p>
          <a:p>
            <a:r>
              <a:rPr lang="cs-CZ" sz="2400" dirty="0"/>
              <a:t>		Satan – pokud chce něco bořit – tak to jsou vztahy</a:t>
            </a:r>
          </a:p>
          <a:p>
            <a:endParaRPr lang="cs-CZ" sz="2400" dirty="0"/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Př. přátelství v manželství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Př. lidé ve Tvém okolí</a:t>
            </a:r>
          </a:p>
          <a:p>
            <a:endParaRPr lang="cs-CZ" sz="2400" dirty="0"/>
          </a:p>
          <a:p>
            <a:r>
              <a:rPr lang="cs-CZ" sz="2400" dirty="0"/>
              <a:t>Př. celá Bible je o konfliktech mezi lidmi | první lidé Adam Eva | hned jejich synové – vražda – proč 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Změň nepřátele v přátele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20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679043" y="1101109"/>
            <a:ext cx="1133432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/>
              <a:t>Jak tedy změnit nepřítele v přítele?</a:t>
            </a:r>
            <a:r>
              <a:rPr lang="cs-CZ" sz="4400" dirty="0"/>
              <a:t> </a:t>
            </a:r>
          </a:p>
          <a:p>
            <a:endParaRPr lang="cs-CZ" sz="4400" dirty="0"/>
          </a:p>
          <a:p>
            <a:endParaRPr lang="cs-CZ" sz="4400" dirty="0"/>
          </a:p>
          <a:p>
            <a:endParaRPr lang="cs-CZ" sz="4400" dirty="0"/>
          </a:p>
          <a:p>
            <a:endParaRPr lang="cs-CZ" sz="4400" dirty="0"/>
          </a:p>
          <a:p>
            <a:r>
              <a:rPr lang="cs-CZ" sz="4400" dirty="0"/>
              <a:t>Jde to 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Změň nepřátele v přátele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31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4" y="369332"/>
            <a:ext cx="1133432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/>
              <a:t>Genesis 4:</a:t>
            </a:r>
            <a:r>
              <a:rPr lang="cs-CZ" sz="2600" dirty="0">
                <a:hlinkClick r:id="rId2"/>
              </a:rPr>
              <a:t>1</a:t>
            </a:r>
            <a:r>
              <a:rPr lang="cs-CZ" sz="2600" dirty="0"/>
              <a:t>  Adam se miloval se svou ženou Evou a ta počala a porodila Kaina. Tehdy řekla: "Získala jsem od Hospodina muže!" </a:t>
            </a:r>
            <a:r>
              <a:rPr lang="cs-CZ" sz="2600" dirty="0">
                <a:hlinkClick r:id="rId3"/>
              </a:rPr>
              <a:t>2</a:t>
            </a:r>
            <a:r>
              <a:rPr lang="cs-CZ" sz="2600" dirty="0"/>
              <a:t>  Porodila také Ábela, jeho bratra. Ábel se pak stal pastýřem ovcí, ale Kain obdělával půdu. </a:t>
            </a:r>
            <a:r>
              <a:rPr lang="cs-CZ" sz="2600" dirty="0">
                <a:hlinkClick r:id="rId4"/>
              </a:rPr>
              <a:t>3</a:t>
            </a:r>
            <a:r>
              <a:rPr lang="cs-CZ" sz="2600" dirty="0"/>
              <a:t>  Po nějaké době se stalo, že Kain přinesl Hospodinu oběť z plodů země, </a:t>
            </a:r>
            <a:r>
              <a:rPr lang="cs-CZ" sz="2600" dirty="0">
                <a:hlinkClick r:id="rId5"/>
              </a:rPr>
              <a:t>4</a:t>
            </a:r>
            <a:r>
              <a:rPr lang="cs-CZ" sz="2600" dirty="0"/>
              <a:t>  zatímco Ábel ji přinesl z prvorozených ovcí svého stáda a z jejich tuku. Hospodin našel zalíbení v Ábelovi a v jeho oběti, </a:t>
            </a:r>
            <a:r>
              <a:rPr lang="cs-CZ" sz="2600" dirty="0">
                <a:hlinkClick r:id="rId6"/>
              </a:rPr>
              <a:t>5</a:t>
            </a:r>
            <a:r>
              <a:rPr lang="cs-CZ" sz="2600" dirty="0"/>
              <a:t>  ale v Kainovi a jeho oběti zalíbení nenašel. Kaina to rozlítilo, až se mu zkřivila tvář. </a:t>
            </a:r>
            <a:r>
              <a:rPr lang="cs-CZ" sz="2600" dirty="0">
                <a:hlinkClick r:id="rId7"/>
              </a:rPr>
              <a:t>6</a:t>
            </a:r>
            <a:r>
              <a:rPr lang="cs-CZ" sz="2600" dirty="0"/>
              <a:t>  Hospodin tedy Kainovi řekl: "Proč se zlobíš? Proč máš zkřivenou tvář? </a:t>
            </a:r>
            <a:r>
              <a:rPr lang="cs-CZ" sz="2600" dirty="0">
                <a:hlinkClick r:id="rId8"/>
              </a:rPr>
              <a:t>7</a:t>
            </a:r>
            <a:r>
              <a:rPr lang="cs-CZ" sz="2600" dirty="0"/>
              <a:t>  Copak tě nepřijmu, když budeš jednat dobře? Když ale nebudeš jednat dobře, pak ve dveřích číhá hřích a dychtí po tobě. Ty ale máš nad ním panovat." </a:t>
            </a:r>
            <a:r>
              <a:rPr lang="cs-CZ" sz="2600" dirty="0">
                <a:hlinkClick r:id="rId9"/>
              </a:rPr>
              <a:t>8</a:t>
            </a:r>
            <a:r>
              <a:rPr lang="cs-CZ" sz="2600" dirty="0"/>
              <a:t>  Kain svému bratru řekl: "Pojďme na pole!" A když byli na poli, Kain se na svého bratra Ábela vrhl a zabil ho. </a:t>
            </a:r>
            <a:r>
              <a:rPr lang="cs-CZ" sz="2600" dirty="0">
                <a:hlinkClick r:id="rId10"/>
              </a:rPr>
              <a:t>9</a:t>
            </a:r>
            <a:r>
              <a:rPr lang="cs-CZ" sz="2600" dirty="0"/>
              <a:t>  "Kde je tvůj bratr Ábel?" zeptal se Kaina Hospodin. "Nevím," odpověděl. "Jsem snad strážcem svého bratra?" </a:t>
            </a:r>
            <a:r>
              <a:rPr lang="cs-CZ" sz="2600" dirty="0">
                <a:hlinkClick r:id="rId11"/>
              </a:rPr>
              <a:t>10</a:t>
            </a:r>
            <a:r>
              <a:rPr lang="cs-CZ" sz="2600" dirty="0"/>
              <a:t>  "Cos to udělal?" řekl mu Bůh. "Slyš, krev tvého bratra ke mně volá ze země! </a:t>
            </a:r>
            <a:r>
              <a:rPr lang="cs-CZ" sz="2600" dirty="0">
                <a:hlinkClick r:id="rId12"/>
              </a:rPr>
              <a:t>11</a:t>
            </a:r>
            <a:r>
              <a:rPr lang="cs-CZ" sz="2600" dirty="0"/>
              <a:t>  Teď budeš zlořečenější než země, která otevřela ústa, aby vpila krev tvého bratra, kterou jsi prolil! </a:t>
            </a:r>
            <a:r>
              <a:rPr lang="cs-CZ" sz="2600" dirty="0">
                <a:hlinkClick r:id="rId13"/>
              </a:rPr>
              <a:t>12</a:t>
            </a:r>
            <a:r>
              <a:rPr lang="cs-CZ" sz="2600" dirty="0"/>
              <a:t>  Když budeš obdělávat zem, už ti nedá svoji sílu. Budeš na zemi tulákem a štvancem."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Změň nepřátele v přátele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03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732571"/>
            <a:ext cx="11334323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/>
              <a:t>Pokud chceš změnit nepřítele v přítele:</a:t>
            </a:r>
          </a:p>
          <a:p>
            <a:endParaRPr lang="cs-CZ" sz="2800" dirty="0"/>
          </a:p>
          <a:p>
            <a:r>
              <a:rPr lang="cs-CZ" sz="2800" b="1" dirty="0"/>
              <a:t>1) přijmi, že když konflikt je normální</a:t>
            </a:r>
            <a:endParaRPr lang="cs-CZ" sz="2800" dirty="0"/>
          </a:p>
          <a:p>
            <a:r>
              <a:rPr lang="cs-CZ" sz="2800" b="1" dirty="0"/>
              <a:t>2) konflikt přichází jako konflikt hodnot</a:t>
            </a:r>
            <a:endParaRPr lang="cs-CZ" sz="2800" dirty="0"/>
          </a:p>
          <a:p>
            <a:r>
              <a:rPr lang="cs-CZ" sz="2800" b="1" dirty="0"/>
              <a:t>3) nedělej rozdíl mezi lidmi</a:t>
            </a:r>
            <a:endParaRPr lang="cs-CZ" sz="2800" dirty="0"/>
          </a:p>
          <a:p>
            <a:r>
              <a:rPr lang="cs-CZ" sz="2800" b="1" dirty="0"/>
              <a:t>4) přijmi druhého s tím, co do něj vložil Bůh</a:t>
            </a:r>
            <a:endParaRPr lang="cs-CZ" sz="2800" dirty="0"/>
          </a:p>
          <a:p>
            <a:r>
              <a:rPr lang="cs-CZ" sz="2800" b="1" dirty="0"/>
              <a:t>5) těš se z toho, jak je druhý obdarovaný</a:t>
            </a:r>
            <a:endParaRPr lang="cs-CZ" sz="2800" dirty="0"/>
          </a:p>
          <a:p>
            <a:pPr lvl="0"/>
            <a:r>
              <a:rPr lang="cs-CZ" sz="2800" b="1" dirty="0"/>
              <a:t>6) bojuj se svou pýchou</a:t>
            </a:r>
            <a:endParaRPr lang="cs-CZ" sz="2800" dirty="0"/>
          </a:p>
          <a:p>
            <a:pPr lvl="0"/>
            <a:r>
              <a:rPr lang="cs-CZ" sz="2800" b="1" dirty="0"/>
              <a:t>7) odstraň ze svého středu hřích</a:t>
            </a:r>
            <a:endParaRPr lang="cs-CZ" sz="2800" dirty="0"/>
          </a:p>
          <a:p>
            <a:pPr lvl="0"/>
            <a:r>
              <a:rPr lang="cs-CZ" sz="2800" b="1" dirty="0"/>
              <a:t>8) staň se strážcem svého bratra</a:t>
            </a:r>
            <a:endParaRPr lang="cs-CZ" sz="2800" dirty="0"/>
          </a:p>
          <a:p>
            <a:pPr lvl="0"/>
            <a:r>
              <a:rPr lang="cs-CZ" sz="2800" b="1" dirty="0"/>
              <a:t>9) uvědom si dopad nepřátelství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Změň nepřátele v přátele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8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1.7.2018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369332"/>
            <a:ext cx="11334323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/>
              <a:t>Jak tedy jednat:</a:t>
            </a:r>
            <a:endParaRPr lang="cs-CZ" sz="40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nebuď lhostejný a začni řešit konflikty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hledej o co v konfliktu jde – střet hodnot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neboj se poradit s druhými – Kain to neřešil s nikým – možná se mohl ptát Boha – Adama… Evy… Ábela… pastora, mediátora </a:t>
            </a:r>
            <a:br>
              <a:rPr lang="cs-CZ" sz="2800" dirty="0"/>
            </a:br>
            <a:r>
              <a:rPr lang="cs-CZ" sz="2800" dirty="0"/>
              <a:t>Proč se s někým neporadil – nezeptal – jednal na vlastní pěst – bez modlitby, bez ptaní se Boha – prostě Bohu se něco nelíbilo – měla to být výzva k pokání, ke změně, k nápravě…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nepleť si řešení konfliktu s pomluvami – viz  1 </a:t>
            </a:r>
            <a:r>
              <a:rPr lang="cs-CZ" sz="2800" dirty="0" err="1"/>
              <a:t>Kor</a:t>
            </a:r>
            <a:r>
              <a:rPr lang="cs-CZ" sz="2800" dirty="0"/>
              <a:t>  1:9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příběh o Kainovi nám také poodhaluje význam trestu. Trest není pomstou, ale možností k nápravě, k polepšení se, k obrácení, k</a:t>
            </a:r>
            <a:r>
              <a:rPr lang="cs-CZ" sz="2800"/>
              <a:t> lítosti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/>
              <a:t>Usiluj </a:t>
            </a:r>
            <a:r>
              <a:rPr lang="cs-CZ" sz="2800" dirty="0"/>
              <a:t>o smíření - </a:t>
            </a:r>
            <a:r>
              <a:rPr lang="cs-CZ" b="1" dirty="0"/>
              <a:t>Matouš 5:</a:t>
            </a:r>
            <a:r>
              <a:rPr lang="cs-CZ" dirty="0">
                <a:hlinkClick r:id="rId2"/>
              </a:rPr>
              <a:t>23</a:t>
            </a:r>
            <a:r>
              <a:rPr lang="cs-CZ" dirty="0"/>
              <a:t>  Proto když bys přinášel na oltář svůj dar a tam si vzpomněl, že tvůj bratr má něco proti tobě, </a:t>
            </a:r>
            <a:r>
              <a:rPr lang="cs-CZ" dirty="0">
                <a:hlinkClick r:id="rId3"/>
              </a:rPr>
              <a:t>24</a:t>
            </a:r>
            <a:r>
              <a:rPr lang="cs-CZ" dirty="0"/>
              <a:t>  nech svůj dar tam před oltářem a jdi se nejprve smířit se svým bratrem. </a:t>
            </a:r>
          </a:p>
          <a:p>
            <a:pPr marL="514350" lvl="0" indent="-514350">
              <a:buFont typeface="+mj-lt"/>
              <a:buAutoNum type="arabicPeriod"/>
            </a:pP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Změň nepřátele v přátele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13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359</TotalTime>
  <Words>429</Words>
  <Application>Microsoft Macintosh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Corbel</vt:lpstr>
      <vt:lpstr>Mangal</vt:lpstr>
      <vt:lpstr>TF10001006</vt:lpstr>
      <vt:lpstr>Prezentace aplikace PowerPoint</vt:lpstr>
      <vt:lpstr>Prezentace aplikace PowerPoint</vt:lpstr>
      <vt:lpstr>Prezentace aplikace PowerPoint</vt:lpstr>
      <vt:lpstr>ZMĚŇ  NEPŘÁTELE                       V  PŘÁTELE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55</cp:revision>
  <dcterms:created xsi:type="dcterms:W3CDTF">2017-05-21T05:45:04Z</dcterms:created>
  <dcterms:modified xsi:type="dcterms:W3CDTF">2018-07-01T08:10:32Z</dcterms:modified>
</cp:coreProperties>
</file>