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65" d="100"/>
          <a:sy n="65" d="100"/>
        </p:scale>
        <p:origin x="55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750722-FCEF-4696-BD75-B6BEA893B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17EE76-605A-4FB0-A4AA-7600CB938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AF8681-0EBF-4D82-9E8C-971E7DB51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840-F56A-44CA-BB53-D4695280E676}" type="datetimeFigureOut">
              <a:rPr lang="cs-CZ" smtClean="0"/>
              <a:t>12.08.2018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158A8A-633A-4809-A574-9A94FF507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6047FE-D17E-4014-B16F-EA51A0488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D236-8929-4C56-80BF-9F9819A987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396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8F6BF-E17D-4D37-881A-FAAB96C1D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248952-302E-468D-B587-39784DB3D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EEE633-64D0-4E99-82E1-EE49AC53D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840-F56A-44CA-BB53-D4695280E676}" type="datetimeFigureOut">
              <a:rPr lang="cs-CZ" smtClean="0"/>
              <a:t>12.08.2018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C3C40D-47E7-427B-B9AE-DB7FD5D3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A781F4-A386-4427-96CF-E18327876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D236-8929-4C56-80BF-9F9819A987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77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DECC248-83C6-46AD-8F27-89356F81F9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BBA85C7-F12E-4CCF-BE73-616A17B11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E04D15-8300-4A0A-9841-EEB8C22F5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840-F56A-44CA-BB53-D4695280E676}" type="datetimeFigureOut">
              <a:rPr lang="cs-CZ" smtClean="0"/>
              <a:t>12.08.2018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91FADB-0E6D-483A-95AE-73694C896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C5CCFB-6304-416B-80E9-E6A49CD9E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D236-8929-4C56-80BF-9F9819A987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87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54A4B-9D80-4CEF-AF21-50E2940ED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506315-50B8-4853-AC4B-B557B4BE3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A355A0-0A8F-46D9-AF80-5168E98AA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840-F56A-44CA-BB53-D4695280E676}" type="datetimeFigureOut">
              <a:rPr lang="cs-CZ" smtClean="0"/>
              <a:t>12.08.2018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951B38-6944-4894-8E48-3A44467B5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4ABA25-AF45-43EA-AF45-DD23EC6ED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D236-8929-4C56-80BF-9F9819A987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8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98A6A-A072-4A19-8A39-13D935030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259677E-1B8D-42A9-B0DF-2AF68B616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8603AD-A0CE-4B47-A5CA-6B8F38CA2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840-F56A-44CA-BB53-D4695280E676}" type="datetimeFigureOut">
              <a:rPr lang="cs-CZ" smtClean="0"/>
              <a:t>12.08.2018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3E9470-CC5E-4293-AE4B-380EEC194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D38915-10ED-4197-94C3-AA8C7FDDD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D236-8929-4C56-80BF-9F9819A987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16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C77B4-C744-45B7-AC5E-54769E70A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A07379-BBCC-4585-8694-80EB1F0F6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4C017FE-3224-4706-BAC4-2D65DB50CA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16FE2D-3C37-4B8F-A092-AF32CE83E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840-F56A-44CA-BB53-D4695280E676}" type="datetimeFigureOut">
              <a:rPr lang="cs-CZ" smtClean="0"/>
              <a:t>12.08.2018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FC88AB-96E8-43F1-96CB-175A8E081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99777C-5FD2-4110-8893-02AE314B3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D236-8929-4C56-80BF-9F9819A987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82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DD7866-07A0-4CF9-A572-BD0A6CCE4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16EE369-2800-4376-823F-1DDD06848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08DADE8-2323-4405-A5A1-875907D0B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9FAF8E8-F37D-487C-8FCE-1E3318E184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8A7E91C-9737-4950-9632-02DC1AC41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E1BCD78-CD9E-4C31-A285-2A58E03EA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840-F56A-44CA-BB53-D4695280E676}" type="datetimeFigureOut">
              <a:rPr lang="cs-CZ" smtClean="0"/>
              <a:t>12.08.2018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E1FD2E6-940D-4CCF-BFDB-50DB9F82B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D618F30-B820-44F3-8B27-F54FF7B5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D236-8929-4C56-80BF-9F9819A987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940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B359C-0C04-495E-8461-AEC43A29C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B4AC3C4-E94E-482E-8841-6F2F3082A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840-F56A-44CA-BB53-D4695280E676}" type="datetimeFigureOut">
              <a:rPr lang="cs-CZ" smtClean="0"/>
              <a:t>12.08.2018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4847988-B743-4A82-81E6-B71AC87EC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18D382C-98EE-46FA-9DA5-BC1ABA3CF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D236-8929-4C56-80BF-9F9819A987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06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829E9DF-4323-429E-8EF8-BB81EDE46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840-F56A-44CA-BB53-D4695280E676}" type="datetimeFigureOut">
              <a:rPr lang="cs-CZ" smtClean="0"/>
              <a:t>12.08.2018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0E70576-05CC-4397-B6D8-CE61BD232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AD598F-BD79-4D09-9B9B-1A9148084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D236-8929-4C56-80BF-9F9819A987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82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54FBFC-9F77-404F-AF75-904D910F3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35B977-DCE5-45CA-971D-CF59B1534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23D0601-4426-4F51-BE82-9C812ED1A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571A05-6E6C-4D0A-806F-930BF762B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840-F56A-44CA-BB53-D4695280E676}" type="datetimeFigureOut">
              <a:rPr lang="cs-CZ" smtClean="0"/>
              <a:t>12.08.2018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C8BEAB-D7CF-4124-8DCC-1A41D1358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24C8F0-B911-43F7-83D9-6F9CF02F7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D236-8929-4C56-80BF-9F9819A987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499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43388-D411-4997-8B0C-E69476E1E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13B0DBB-0B14-46E4-A9C3-55E73E6F22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8FC1F34-7CE6-49A7-A144-AD78A962E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75A25C-B304-44FD-B1AF-0E19F9F29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840-F56A-44CA-BB53-D4695280E676}" type="datetimeFigureOut">
              <a:rPr lang="cs-CZ" smtClean="0"/>
              <a:t>12.08.2018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CECC69-282A-497F-8028-07346E4F5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B2D7AB-091D-45E3-B018-34DB107D7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D236-8929-4C56-80BF-9F9819A987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40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A3FA3B5-1E64-4CC3-B8EE-96039ECD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8CF04BC-76E3-4CE6-9180-734702FC9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233443-6FD9-472E-A41D-A7AA05A7A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2E840-F56A-44CA-BB53-D4695280E676}" type="datetimeFigureOut">
              <a:rPr lang="cs-CZ" smtClean="0"/>
              <a:t>12.08.2018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71FBE4-A51F-4A54-A9FB-CDBF266CA4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62F58D-4B94-42B0-8940-A022CB7013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D236-8929-4C56-80BF-9F9819A987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70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8C3DB-7041-413F-8A00-38CDAA30A9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93BE82-D143-44A2-820F-C13A02C431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061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BBEA1-7D03-4935-A5DA-ABA618E7F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Lukáš 10:25 - 37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04CFB9-8D42-4AEA-A40C-0C018E327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662"/>
            <a:ext cx="10515600" cy="50392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800" b="1" dirty="0"/>
              <a:t>A hle, jeden znalec Zákona vstal a chtěl ho vyzkoušet: "Mistře, co mám dělat, abych se stal dědicem věčného života?"</a:t>
            </a:r>
          </a:p>
          <a:p>
            <a:pPr marL="0" indent="0">
              <a:buNone/>
            </a:pPr>
            <a:r>
              <a:rPr lang="pl-PL" sz="1800" b="1" dirty="0"/>
              <a:t>Ježíš mu řekl: "Co je psáno v Zákoně? Jak to tam čteš?"</a:t>
            </a:r>
          </a:p>
          <a:p>
            <a:pPr marL="0" indent="0">
              <a:buNone/>
            </a:pPr>
            <a:r>
              <a:rPr lang="cs-CZ" sz="1800" b="1" dirty="0"/>
              <a:t>odpověděl: "‚Miluj Hospodina, svého Boha, celým svým srdcem, celou svou duší, ze vší své síly a celou svou myslí,' a ‚Miluj svého bližního jako sám sebe.'"</a:t>
            </a:r>
          </a:p>
          <a:p>
            <a:pPr marL="0" indent="0">
              <a:buNone/>
            </a:pPr>
            <a:r>
              <a:rPr lang="cs-CZ" sz="1800" b="1" dirty="0"/>
              <a:t>Správně jsi odpověděl," řekl mu Ježíš. "Dělej to a budeš žít."</a:t>
            </a:r>
          </a:p>
          <a:p>
            <a:pPr marL="0" indent="0">
              <a:buNone/>
            </a:pPr>
            <a:r>
              <a:rPr lang="cs-CZ" sz="1800" b="1" dirty="0"/>
              <a:t>On se ale chtěl nějak ospravedlnit, a tak se Ježíše zeptal: "A kdo je můj bližní?"</a:t>
            </a:r>
          </a:p>
          <a:p>
            <a:pPr marL="0" indent="0">
              <a:buNone/>
            </a:pPr>
            <a:r>
              <a:rPr lang="cs-CZ" sz="1800" b="1" dirty="0"/>
              <a:t>Ježíš mu odpověděl: "Jeden člověk byl na cestě z Jeruzaléma do Jericha přepaden lupiči. Obrali ho, zbili, nechali ho tam ležet polomrtvého a odešli.</a:t>
            </a:r>
          </a:p>
          <a:p>
            <a:pPr marL="0" indent="0">
              <a:buNone/>
            </a:pPr>
            <a:r>
              <a:rPr lang="cs-CZ" sz="1800" b="1" dirty="0"/>
              <a:t>Náhodou tudy šel jeden kněz; když ho uviděl, obloukem se mu vyhnul.</a:t>
            </a:r>
          </a:p>
          <a:p>
            <a:pPr marL="0" indent="0">
              <a:buNone/>
            </a:pPr>
            <a:r>
              <a:rPr lang="cs-CZ" sz="1800" b="1" dirty="0"/>
              <a:t>Podobně to bylo s levitou, který se tam objevil; když ho uviděl, obloukem se mu vyhnul.</a:t>
            </a:r>
          </a:p>
          <a:p>
            <a:pPr marL="0" indent="0">
              <a:buNone/>
            </a:pPr>
            <a:r>
              <a:rPr lang="cs-CZ" sz="1800" b="1" dirty="0"/>
              <a:t>Potom k němu přišel jeden Samaritán, který tudy cestoval; když ho uviděl, byl pohnut soucitem.</a:t>
            </a:r>
          </a:p>
          <a:p>
            <a:pPr marL="0" indent="0">
              <a:buNone/>
            </a:pPr>
            <a:r>
              <a:rPr lang="cs-CZ" sz="1800" b="1" dirty="0"/>
              <a:t>Přistoupil, ovázal mu rány a polil je olejem a vínem. Naložil ho na svého mezka, dovezl do hostince a postaral se o něj.</a:t>
            </a:r>
          </a:p>
          <a:p>
            <a:pPr marL="0" indent="0">
              <a:buNone/>
            </a:pPr>
            <a:r>
              <a:rPr lang="cs-CZ" sz="1800" b="1" dirty="0"/>
              <a:t>Druhého dne vytáhl dva denáry a dal je hostinskému se slovy: ‚Postarej se o něj. Cokoli bys vynaložil navíc, to ti zaplatím, až se vrátím.'</a:t>
            </a:r>
          </a:p>
          <a:p>
            <a:pPr marL="0" indent="0">
              <a:buNone/>
            </a:pPr>
            <a:r>
              <a:rPr lang="cs-CZ" sz="1800" b="1" dirty="0"/>
              <a:t>Co myslíš - kdo z těch tří byl tomu přepadenému bližním?"</a:t>
            </a:r>
          </a:p>
          <a:p>
            <a:pPr marL="0" indent="0">
              <a:buNone/>
            </a:pPr>
            <a:r>
              <a:rPr lang="cs-CZ" sz="1800" b="1" dirty="0"/>
              <a:t>"Ten, který mu prokázal milosrdenství," odpověděl znalec Zákona. "Jdi a jednej tak i ty," řekl mu Ježíš.</a:t>
            </a:r>
          </a:p>
          <a:p>
            <a:pPr marL="0" indent="0">
              <a:buNone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353189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C4F74B-9A65-4607-AF42-AE09C080E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4413"/>
          </a:xfrm>
        </p:spPr>
        <p:txBody>
          <a:bodyPr>
            <a:normAutofit/>
          </a:bodyPr>
          <a:lstStyle/>
          <a:p>
            <a:r>
              <a:rPr lang="cs-CZ" dirty="0"/>
              <a:t>Matouš 10:1 - 15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1CB49D-A018-425A-8C45-39C96B40C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8862"/>
            <a:ext cx="10515600" cy="56036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500" b="1" dirty="0"/>
              <a:t>Potom svolal svých dvanáct učedníků a dal jim moc nad nečistými duchy, aby je vymítali a aby uzdravovali každou nemoc a každý neduh.</a:t>
            </a:r>
          </a:p>
          <a:p>
            <a:pPr marL="0" indent="0">
              <a:buNone/>
            </a:pPr>
            <a:r>
              <a:rPr lang="cs-CZ" sz="1500" b="1" dirty="0"/>
              <a:t>A toto jsou jména dvanácti apoštolů: Nejprve Šimon zvaný Petr a jeho bratr Ondřej, Jakub </a:t>
            </a:r>
            <a:r>
              <a:rPr lang="cs-CZ" sz="1500" b="1" dirty="0" err="1"/>
              <a:t>Zebedeův</a:t>
            </a:r>
            <a:r>
              <a:rPr lang="cs-CZ" sz="1500" b="1" dirty="0"/>
              <a:t> a jeho bratr Jan,</a:t>
            </a:r>
          </a:p>
          <a:p>
            <a:pPr marL="0" indent="0">
              <a:buNone/>
            </a:pPr>
            <a:r>
              <a:rPr lang="cs-CZ" sz="1500" b="1" dirty="0"/>
              <a:t>Filip a Bartoloměj, Tomáš a výběrčí daní Matouš, Jakub </a:t>
            </a:r>
            <a:r>
              <a:rPr lang="cs-CZ" sz="1500" b="1" dirty="0" err="1"/>
              <a:t>Alfeův</a:t>
            </a:r>
            <a:r>
              <a:rPr lang="cs-CZ" sz="1500" b="1" dirty="0"/>
              <a:t> a Tadeáš,</a:t>
            </a:r>
          </a:p>
          <a:p>
            <a:pPr marL="0" indent="0">
              <a:buNone/>
            </a:pPr>
            <a:r>
              <a:rPr lang="cs-CZ" sz="1500" b="1" dirty="0"/>
              <a:t>Šimon Horlivec a Jidáš Iškariotský, který ho potom zradil.</a:t>
            </a:r>
          </a:p>
          <a:p>
            <a:pPr marL="0" indent="0">
              <a:buNone/>
            </a:pPr>
            <a:r>
              <a:rPr lang="cs-CZ" sz="1500" b="1" dirty="0"/>
              <a:t>Těchto dvanáct Ježíš vyslal s těmito pokyny: "Nechoďte na cestu pohanů, nevstupujte do města Samaritánů,</a:t>
            </a:r>
          </a:p>
          <a:p>
            <a:pPr marL="0" indent="0">
              <a:buNone/>
            </a:pPr>
            <a:r>
              <a:rPr lang="cs-CZ" sz="1500" b="1" dirty="0"/>
              <a:t>ale raději jděte ke ztraceným ovcím z lidu Izraele.</a:t>
            </a:r>
          </a:p>
          <a:p>
            <a:pPr marL="0" indent="0">
              <a:buNone/>
            </a:pPr>
            <a:r>
              <a:rPr lang="cs-CZ" sz="1500" b="1" dirty="0"/>
              <a:t>Jděte a ohlašujte: ‚Nebeské království je blízko!'</a:t>
            </a:r>
          </a:p>
          <a:p>
            <a:pPr marL="0" indent="0">
              <a:buNone/>
            </a:pPr>
            <a:r>
              <a:rPr lang="cs-CZ" sz="1500" b="1" dirty="0"/>
              <a:t>Nemocné uzdravujte, mrtvé křiste, malomocné očišťujte, démony vymítejte. Zdarma jste dostali, zdarma dejte.</a:t>
            </a:r>
          </a:p>
          <a:p>
            <a:pPr marL="0" indent="0">
              <a:buNone/>
            </a:pPr>
            <a:r>
              <a:rPr lang="pt-BR" sz="1500" b="1" dirty="0"/>
              <a:t>Neberte si s sebou do opasků zlato, stříbro ani peníze</a:t>
            </a:r>
          </a:p>
          <a:p>
            <a:pPr marL="0" indent="0">
              <a:buNone/>
            </a:pPr>
            <a:r>
              <a:rPr lang="cs-CZ" sz="1500" b="1" dirty="0"/>
              <a:t>ani mošnu ani náhradní košile ani obuv ani hůl - dělník si přece zaslouží svůj pokrm.</a:t>
            </a:r>
          </a:p>
          <a:p>
            <a:pPr marL="0" indent="0">
              <a:buNone/>
            </a:pPr>
            <a:r>
              <a:rPr lang="cs-CZ" sz="1500" b="1" dirty="0"/>
              <a:t>Když přijdete do města nebo vesnice, najděte tam hodného člověka a zůstaňte u něj, dokud neodejdete.</a:t>
            </a:r>
          </a:p>
          <a:p>
            <a:pPr marL="0" indent="0">
              <a:buNone/>
            </a:pPr>
            <a:r>
              <a:rPr lang="cs-CZ" sz="1500" b="1" dirty="0"/>
              <a:t>Když přijdete do města nebo vesnice, najděte tam hodného člověka a zůstaňte u něj, dokud neodejdete.</a:t>
            </a:r>
          </a:p>
          <a:p>
            <a:pPr marL="0" indent="0">
              <a:buNone/>
            </a:pPr>
            <a:r>
              <a:rPr lang="pl-PL" sz="1500" b="1" dirty="0"/>
              <a:t>Když budete vcházet do něčího domu, popřejte mu pokoj.</a:t>
            </a:r>
          </a:p>
          <a:p>
            <a:pPr marL="0" indent="0">
              <a:buNone/>
            </a:pPr>
            <a:r>
              <a:rPr lang="cs-CZ" sz="1500" b="1" dirty="0"/>
              <a:t>Bude-li toho ten dům hoden, pak ať váš pokoj přejde na něj. Nebude-li hoden, ať se váš pokoj vrátí k vám.</a:t>
            </a:r>
          </a:p>
          <a:p>
            <a:pPr marL="0" indent="0">
              <a:buNone/>
            </a:pPr>
            <a:r>
              <a:rPr lang="cs-CZ" sz="1500" b="1" dirty="0"/>
              <a:t>Pokud vás někdo nepřijme a nebude poslouchat vaše slova, vyjděte z toho domu nebo města a setřeste si z nohou i jeho prach.</a:t>
            </a:r>
          </a:p>
          <a:p>
            <a:pPr marL="0" indent="0">
              <a:buNone/>
            </a:pPr>
            <a:r>
              <a:rPr lang="cs-CZ" sz="1500" b="1" dirty="0"/>
              <a:t>Amen, říkám vám, že v soudný den bude sodomskému a gomorskému kraji lehčeji než takovému městu.</a:t>
            </a:r>
          </a:p>
        </p:txBody>
      </p:sp>
    </p:spTree>
    <p:extLst>
      <p:ext uri="{BB962C8B-B14F-4D97-AF65-F5344CB8AC3E}">
        <p14:creationId xmlns:p14="http://schemas.microsoft.com/office/powerpoint/2010/main" val="32448215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576</Words>
  <Application>Microsoft Office PowerPoint</Application>
  <PresentationFormat>Širokoúhlá obrazovka</PresentationFormat>
  <Paragraphs>31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Lukáš 10:25 - 37</vt:lpstr>
      <vt:lpstr>Matouš 10:1 - 15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kcnad_x43cc33</dc:creator>
  <cp:lastModifiedBy> </cp:lastModifiedBy>
  <cp:revision>4</cp:revision>
  <dcterms:created xsi:type="dcterms:W3CDTF">2018-08-12T07:45:24Z</dcterms:created>
  <dcterms:modified xsi:type="dcterms:W3CDTF">2018-08-12T07:58:24Z</dcterms:modified>
</cp:coreProperties>
</file>