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473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6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5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8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0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37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12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4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91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32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79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01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9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88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5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575786-D2A4-2E43-9BC9-707B7F92B543}" type="datetimeFigureOut">
              <a:rPr lang="cs-CZ" smtClean="0"/>
              <a:t>18.08.18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1E0505-4A6A-A848-907C-9663F0668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71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70875-35B1-0745-8811-C6C21AC33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400" dirty="0"/>
              <a:t>Já… + Ty… = Princip synergie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87F0-BF9D-584A-8385-FDBE35F4B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Jindřich </a:t>
            </a:r>
            <a:r>
              <a:rPr lang="cs-CZ" dirty="0" err="1"/>
              <a:t>zachrla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43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090F1-7657-5D43-909A-1B856A77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učedník?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9730F8-B84C-C348-AC1C-10AF787783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KDO BY SE NÁS MĚL UJMOUT? 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JAK PONÁME, ŽE JSME PŘIPRAVENI ZASE NĚKOHO VÉST MY?</a:t>
            </a:r>
            <a:endParaRPr lang="cs-CZ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F0A38A-2B63-724C-8115-CF1C8FCEA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214" y="3820606"/>
            <a:ext cx="1779610" cy="17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0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F80AC-0EFB-2546-A5E7-FE7B5B52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Náš mistr by měl být vzorem v: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B8AC86-0D49-A54B-9A27-9230C4C9AB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/>
              <a:t>Slovu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Skutku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Lásce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Duchu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Víře</a:t>
            </a:r>
          </a:p>
          <a:p>
            <a:pPr>
              <a:lnSpc>
                <a:spcPct val="100000"/>
              </a:lnSpc>
            </a:pPr>
            <a:r>
              <a:rPr lang="cs-CZ" sz="2800" dirty="0"/>
              <a:t>čistotě</a:t>
            </a:r>
          </a:p>
        </p:txBody>
      </p:sp>
    </p:spTree>
    <p:extLst>
      <p:ext uri="{BB962C8B-B14F-4D97-AF65-F5344CB8AC3E}">
        <p14:creationId xmlns:p14="http://schemas.microsoft.com/office/powerpoint/2010/main" val="329639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74606-15F0-724E-BEE6-B6FB3750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být dobrý tým? … 1+1&gt;2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056880-74C0-3A42-8A10-DD19C1F066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44554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/>
              <a:t>Mít SPOLEČNÉ CÍLE / hodnoty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Dělat si navzájem ústupky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Jeden podrží druhého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Navzájem se budovat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Zapojovat se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86735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893B-6983-4642-813B-93491501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by bylo kdyby?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A6BDEB-F2F1-9545-9C4B-4CF46A0563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kdyby nám přišlo 10, 100, nebo 1000 nových lidí? 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moc by jsme se posunuli, kdybychom se nechali vést? Začali někoho vést?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kdybychom všichni začali dělat ústupky?</a:t>
            </a:r>
          </a:p>
        </p:txBody>
      </p:sp>
    </p:spTree>
    <p:extLst>
      <p:ext uri="{BB962C8B-B14F-4D97-AF65-F5344CB8AC3E}">
        <p14:creationId xmlns:p14="http://schemas.microsoft.com/office/powerpoint/2010/main" val="869891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2BA4B-F245-784A-87A2-B342B5CB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2F6A19-2AE3-CA49-B4F5-F57EE1EC80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Modli se za osobu, kterou by jsi mohl začít vést…</a:t>
            </a:r>
          </a:p>
          <a:p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Zapoj se i ty….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5F32AA-850C-924C-BCA6-75B995F6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26" y="2361062"/>
            <a:ext cx="6110474" cy="40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2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05E3E-48F8-6D4D-B122-A1E39E70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263880-704E-1941-A841-CA488764D2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„Synergie </a:t>
            </a:r>
            <a:r>
              <a:rPr lang="cs-CZ" sz="3200" i="1" dirty="0"/>
              <a:t>(z </a:t>
            </a:r>
            <a:r>
              <a:rPr lang="cs-CZ" sz="3200" i="1" dirty="0" err="1"/>
              <a:t>řec</a:t>
            </a:r>
            <a:r>
              <a:rPr lang="cs-CZ" sz="3200" i="1" dirty="0"/>
              <a:t>. syn-</a:t>
            </a:r>
            <a:r>
              <a:rPr lang="cs-CZ" sz="3200" i="1" dirty="0" err="1"/>
              <a:t>ergazomai</a:t>
            </a:r>
            <a:r>
              <a:rPr lang="cs-CZ" sz="3200" i="1" dirty="0"/>
              <a:t>, spolu-pracovat)</a:t>
            </a:r>
            <a:r>
              <a:rPr lang="cs-CZ" sz="3200" dirty="0"/>
              <a:t>   </a:t>
            </a:r>
            <a:br>
              <a:rPr lang="cs-CZ" sz="3200" dirty="0"/>
            </a:br>
            <a:r>
              <a:rPr lang="cs-CZ" sz="3200" dirty="0"/>
              <a:t>znamená spolupráci, společné působení. Označuje situace, kdy výsledný účinek současně působících složek je větší než souhrn účinků jednotlivých složek.“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FADD7C-1B37-A14C-ADDE-5E386ADA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-16934"/>
            <a:ext cx="12192000" cy="69164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5D962A-8619-1447-9E89-B9FAD23C8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64" y="685799"/>
            <a:ext cx="5644444" cy="423333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3365635B-26FA-4340-B172-B6684D5F627C}"/>
              </a:ext>
            </a:extLst>
          </p:cNvPr>
          <p:cNvSpPr txBox="1">
            <a:spLocks/>
          </p:cNvSpPr>
          <p:nvPr/>
        </p:nvSpPr>
        <p:spPr>
          <a:xfrm rot="20227095">
            <a:off x="1332293" y="2799055"/>
            <a:ext cx="2381308" cy="1151965"/>
          </a:xfrm>
          <a:prstGeom prst="rect">
            <a:avLst/>
          </a:prstGeom>
          <a:ln w="19050">
            <a:solidFill>
              <a:srgbClr val="0016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16FF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1+1&gt;2</a:t>
            </a:r>
          </a:p>
        </p:txBody>
      </p:sp>
    </p:spTree>
    <p:extLst>
      <p:ext uri="{BB962C8B-B14F-4D97-AF65-F5344CB8AC3E}">
        <p14:creationId xmlns:p14="http://schemas.microsoft.com/office/powerpoint/2010/main" val="393938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32492-FC78-964A-85DF-8C9F00C2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 tom říká bible?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A6ED998-FB64-894C-85B3-6FE225A9E9D3}"/>
              </a:ext>
            </a:extLst>
          </p:cNvPr>
          <p:cNvSpPr txBox="1"/>
          <p:nvPr/>
        </p:nvSpPr>
        <p:spPr>
          <a:xfrm>
            <a:off x="727788" y="1978090"/>
            <a:ext cx="1026367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Ježíš pak svolal svých Dvanáct, dal jim sílu a moc vyhánět všechny démony a uzdravovat nemoci a poslal je ohlašovat Boží království a uzdravovat nemocné. Řekl jim: „Nic si na tu cestu neberte: ani hůl ani mošnu ani chléb ani peníze; neberte si ani náhradní košile. Do kteréhokoli domu vejdete, zůstaňte tam a odtud zas jděte dál. Kdekoli by vás nepřijali, vyjděte z toho města a setřeste si prach z nohou na svědectví proti nim.“</a:t>
            </a:r>
          </a:p>
          <a:p>
            <a:r>
              <a:rPr lang="cs-CZ" sz="2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tak vyšli a chodili po okolních vesnicích. Kázali evangelium a všude uzdravovali.</a:t>
            </a:r>
          </a:p>
          <a:p>
            <a:r>
              <a:rPr lang="cs-CZ" sz="2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Lukáš 9:1-6</a:t>
            </a:r>
          </a:p>
          <a:p>
            <a:endParaRPr lang="cs-CZ" sz="24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9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32492-FC78-964A-85DF-8C9F00C2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846786"/>
          </a:xfrm>
        </p:spPr>
        <p:txBody>
          <a:bodyPr/>
          <a:lstStyle/>
          <a:p>
            <a:r>
              <a:rPr lang="cs-CZ" dirty="0"/>
              <a:t>CO o tom říká bible?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A6ED998-FB64-894C-85B3-6FE225A9E9D3}"/>
              </a:ext>
            </a:extLst>
          </p:cNvPr>
          <p:cNvSpPr txBox="1"/>
          <p:nvPr/>
        </p:nvSpPr>
        <p:spPr>
          <a:xfrm>
            <a:off x="685801" y="1784907"/>
            <a:ext cx="102636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Potom Pán určil dalších dvaasedmdesát a vyslal je před sebou po dvou do každého města a místa, kam měl sám přijít. Řekl jim: „Žeň je obrovská, ale dělníků málo. Proto proste Pána žně, ať vypudí dělníky na svou žeň. Jděte. Hle, posílám vás jako beránky mezi vlky. Neberte s sebou měšec ani mošnu ani obuv a s nikým se po cestě nezdravte. 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kteréhokoli domu vejdete, nejdříve řekněte: ‚Pokoj tomuto domu.‘ Bude-li tam přítel pokoje, váš pokoj spočine na něm; a pokud ne, navrátí se k vám. V tom domě zůstávejte a jezte a pijte, co nabízejí – dělník si přece zaslouží svou mzdu. Nepřecházejte z domu do domu. 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kterémkoli městě vás přijmou, jezte, co vám nabídnou. Uzdravujte v tom městě nemocné a říkejte jim: ‚Přišlo k vám Boží království.‘ Když ale přijdete do nějakého města a nepřijmou vás, vyjděte na jeho ulice a řekněte: ‚Setřásáme na vás i ten prach z vašeho města, který nám ulpěl na nohou. Vězte ale, že přišlo Boží království!‘ 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Lukáš 10:1-11</a:t>
            </a:r>
          </a:p>
        </p:txBody>
      </p:sp>
    </p:spTree>
    <p:extLst>
      <p:ext uri="{BB962C8B-B14F-4D97-AF65-F5344CB8AC3E}">
        <p14:creationId xmlns:p14="http://schemas.microsoft.com/office/powerpoint/2010/main" val="307239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D1EF9-1621-F44A-8C9C-E2CF62EE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učedník?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A2DC32-CB03-4C48-BDB3-0962B2AECD72}"/>
              </a:ext>
            </a:extLst>
          </p:cNvPr>
          <p:cNvSpPr txBox="1">
            <a:spLocks/>
          </p:cNvSpPr>
          <p:nvPr/>
        </p:nvSpPr>
        <p:spPr>
          <a:xfrm>
            <a:off x="685801" y="2003612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Vývin křesťana</a:t>
            </a:r>
          </a:p>
        </p:txBody>
      </p:sp>
    </p:spTree>
    <p:extLst>
      <p:ext uri="{BB962C8B-B14F-4D97-AF65-F5344CB8AC3E}">
        <p14:creationId xmlns:p14="http://schemas.microsoft.com/office/powerpoint/2010/main" val="419345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11329EF-1F60-4244-A9AA-C5BD9EB6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F4C09A-2B3C-B940-9D4E-19550E27844F}"/>
              </a:ext>
            </a:extLst>
          </p:cNvPr>
          <p:cNvSpPr txBox="1"/>
          <p:nvPr/>
        </p:nvSpPr>
        <p:spPr>
          <a:xfrm>
            <a:off x="7028330" y="215154"/>
            <a:ext cx="49485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Křesťanské “miminko“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3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1D15A45-53FB-DF4A-B7D0-F1DBEEF1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870"/>
            <a:ext cx="12192000" cy="877824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441DFC1-54D3-8945-82C1-FC74B57ACD88}"/>
              </a:ext>
            </a:extLst>
          </p:cNvPr>
          <p:cNvSpPr/>
          <p:nvPr/>
        </p:nvSpPr>
        <p:spPr>
          <a:xfrm>
            <a:off x="9704239" y="0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Školák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9783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A1AABA1-0188-2E40-86EA-65C4D28B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2A818A6-8F62-3E45-AAC6-748F391C9F3F}"/>
              </a:ext>
            </a:extLst>
          </p:cNvPr>
          <p:cNvSpPr/>
          <p:nvPr/>
        </p:nvSpPr>
        <p:spPr>
          <a:xfrm>
            <a:off x="229670" y="232192"/>
            <a:ext cx="2577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„Dospělák“</a:t>
            </a:r>
          </a:p>
        </p:txBody>
      </p:sp>
    </p:spTree>
    <p:extLst>
      <p:ext uri="{BB962C8B-B14F-4D97-AF65-F5344CB8AC3E}">
        <p14:creationId xmlns:p14="http://schemas.microsoft.com/office/powerpoint/2010/main" val="1015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3760B1-861C-2F42-89D7-AF261A90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C27C578-D681-8B4F-8692-4A8DC55CFFDF}"/>
              </a:ext>
            </a:extLst>
          </p:cNvPr>
          <p:cNvSpPr/>
          <p:nvPr/>
        </p:nvSpPr>
        <p:spPr>
          <a:xfrm>
            <a:off x="236202" y="447346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….a další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3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{4A43532E-AD98-7E49-9B76-A27ED3DDBFCF}tf10001077</Template>
  <TotalTime>449</TotalTime>
  <Words>280</Words>
  <Application>Microsoft Macintosh PowerPoint</Application>
  <PresentationFormat>Širokoúhlá obrazovka</PresentationFormat>
  <Paragraphs>45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BatangChe</vt:lpstr>
      <vt:lpstr>Arial</vt:lpstr>
      <vt:lpstr>Impact</vt:lpstr>
      <vt:lpstr>Times New Roman</vt:lpstr>
      <vt:lpstr>Hlavní událost</vt:lpstr>
      <vt:lpstr>Já… + Ty… = Princip synergie</vt:lpstr>
      <vt:lpstr>Definice</vt:lpstr>
      <vt:lpstr>CO o tom říká bible?</vt:lpstr>
      <vt:lpstr>CO o tom říká bible?</vt:lpstr>
      <vt:lpstr>Kdo je učedník?</vt:lpstr>
      <vt:lpstr>Prezentace aplikace PowerPoint</vt:lpstr>
      <vt:lpstr>Prezentace aplikace PowerPoint</vt:lpstr>
      <vt:lpstr>Prezentace aplikace PowerPoint</vt:lpstr>
      <vt:lpstr>Prezentace aplikace PowerPoint</vt:lpstr>
      <vt:lpstr>Kdo je učedník?</vt:lpstr>
      <vt:lpstr>Náš mistr by měl být vzorem v:</vt:lpstr>
      <vt:lpstr>Jak být dobrý tým? … 1+1&gt;2</vt:lpstr>
      <vt:lpstr>Co by bylo kdyby? </vt:lpstr>
      <vt:lpstr>výzva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Microsoft Office User</cp:lastModifiedBy>
  <cp:revision>21</cp:revision>
  <dcterms:created xsi:type="dcterms:W3CDTF">2018-08-18T10:40:33Z</dcterms:created>
  <dcterms:modified xsi:type="dcterms:W3CDTF">2018-08-18T18:21:32Z</dcterms:modified>
</cp:coreProperties>
</file>