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8ABF-8ED2-402B-8026-036FBEE56DB2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F8EC-9298-4103-AD7C-C88BC67BC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z.bibleserver.com/text/CEP/Nehemi%C3%A1%C5%A18,9" TargetMode="External"/><Relationship Id="rId2" Type="http://schemas.openxmlformats.org/officeDocument/2006/relationships/hyperlink" Target="http://cz.bibleserver.com/text/CEP/Nehemi%C3%A1%C5%A18,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z.bibleserver.com/text/CEP/Nehemi%C3%A1%C5%A18,12" TargetMode="External"/><Relationship Id="rId4" Type="http://schemas.openxmlformats.org/officeDocument/2006/relationships/hyperlink" Target="http://cz.bibleserver.com/text/CEP/Nehemi%C3%A1%C5%A18,1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2714620"/>
            <a:ext cx="6429420" cy="3714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5143536" cy="2071702"/>
          </a:xfrm>
          <a:solidFill>
            <a:srgbClr val="FFC000"/>
          </a:solidFill>
        </p:spPr>
        <p:txBody>
          <a:bodyPr/>
          <a:lstStyle/>
          <a:p>
            <a:r>
              <a:rPr lang="en-GB" b="1" dirty="0" smtClean="0"/>
              <a:t>RADOST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4286256"/>
            <a:ext cx="6400800" cy="1257312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FFFF00"/>
                </a:solidFill>
              </a:rPr>
              <a:t>i</a:t>
            </a:r>
            <a:r>
              <a:rPr lang="en-GB" sz="4800" dirty="0" smtClean="0">
                <a:solidFill>
                  <a:srgbClr val="FFFF00"/>
                </a:solidFill>
              </a:rPr>
              <a:t> v t</a:t>
            </a:r>
            <a:r>
              <a:rPr lang="cs-CZ" sz="4800" dirty="0" smtClean="0">
                <a:solidFill>
                  <a:srgbClr val="FFFF00"/>
                </a:solidFill>
              </a:rPr>
              <a:t>ěžkých chvílích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 známe ... Ale ...</a:t>
            </a:r>
            <a:endParaRPr lang="en-US" dirty="0"/>
          </a:p>
        </p:txBody>
      </p:sp>
      <p:pic>
        <p:nvPicPr>
          <p:cNvPr id="4" name="Content Placeholder 3" descr="man-in-pain.png"/>
          <p:cNvPicPr>
            <a:picLocks noGrp="1" noChangeAspect="1"/>
          </p:cNvPicPr>
          <p:nvPr>
            <p:ph idx="1"/>
          </p:nvPr>
        </p:nvPicPr>
        <p:blipFill>
          <a:blip r:embed="rId2"/>
          <a:srcRect l="37836" t="12536"/>
          <a:stretch>
            <a:fillRect/>
          </a:stretch>
        </p:blipFill>
        <p:spPr>
          <a:xfrm>
            <a:off x="4071934" y="2214554"/>
            <a:ext cx="4791422" cy="4286280"/>
          </a:xfrm>
        </p:spPr>
      </p:pic>
      <p:pic>
        <p:nvPicPr>
          <p:cNvPr id="5" name="Picture 4" descr="pain-of-bipolar-depression.jpg"/>
          <p:cNvPicPr>
            <a:picLocks noChangeAspect="1"/>
          </p:cNvPicPr>
          <p:nvPr/>
        </p:nvPicPr>
        <p:blipFill>
          <a:blip r:embed="rId3"/>
          <a:srcRect l="12187" r="36250"/>
          <a:stretch>
            <a:fillRect/>
          </a:stretch>
        </p:blipFill>
        <p:spPr>
          <a:xfrm>
            <a:off x="285720" y="2214554"/>
            <a:ext cx="3929090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Galatským</a:t>
            </a:r>
            <a:r>
              <a:rPr lang="en-US" dirty="0"/>
              <a:t> </a:t>
            </a:r>
            <a:r>
              <a:rPr lang="en-US" b="1" dirty="0" smtClean="0"/>
              <a:t>5</a:t>
            </a:r>
            <a:r>
              <a:rPr lang="en-US" dirty="0" smtClean="0"/>
              <a:t>,</a:t>
            </a:r>
            <a:r>
              <a:rPr lang="cs-CZ" b="1" dirty="0"/>
              <a:t> </a:t>
            </a:r>
            <a:r>
              <a:rPr lang="en-US" b="1" dirty="0" smtClean="0"/>
              <a:t>22</a:t>
            </a:r>
            <a:r>
              <a:rPr lang="cs-CZ" b="1" dirty="0" smtClean="0"/>
              <a:t> </a:t>
            </a:r>
            <a:r>
              <a:rPr lang="en-US" dirty="0" err="1" smtClean="0"/>
              <a:t>Ovoce</a:t>
            </a:r>
            <a:r>
              <a:rPr lang="en-US" dirty="0" smtClean="0"/>
              <a:t> </a:t>
            </a:r>
            <a:r>
              <a:rPr lang="en-US" dirty="0" err="1"/>
              <a:t>Božího</a:t>
            </a:r>
            <a:r>
              <a:rPr lang="en-US" dirty="0"/>
              <a:t> </a:t>
            </a:r>
            <a:r>
              <a:rPr lang="en-US" dirty="0" err="1"/>
              <a:t>Ducha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je </a:t>
            </a:r>
            <a:r>
              <a:rPr lang="en-US" dirty="0" err="1"/>
              <a:t>láska</a:t>
            </a:r>
            <a:r>
              <a:rPr lang="en-US" dirty="0"/>
              <a:t>, </a:t>
            </a:r>
            <a:r>
              <a:rPr lang="en-US" b="1" dirty="0" err="1"/>
              <a:t>radost</a:t>
            </a:r>
            <a:r>
              <a:rPr lang="en-US" dirty="0"/>
              <a:t>, </a:t>
            </a:r>
            <a:r>
              <a:rPr lang="en-US" dirty="0" err="1"/>
              <a:t>pokoj</a:t>
            </a:r>
            <a:r>
              <a:rPr lang="en-US" dirty="0"/>
              <a:t>, </a:t>
            </a:r>
            <a:r>
              <a:rPr lang="en-US" dirty="0" err="1"/>
              <a:t>trpělivost</a:t>
            </a:r>
            <a:r>
              <a:rPr lang="en-US" dirty="0"/>
              <a:t>, </a:t>
            </a:r>
            <a:r>
              <a:rPr lang="en-US" dirty="0" err="1"/>
              <a:t>laskavost</a:t>
            </a:r>
            <a:r>
              <a:rPr lang="en-US" dirty="0"/>
              <a:t>, </a:t>
            </a:r>
            <a:r>
              <a:rPr lang="en-US" dirty="0" err="1"/>
              <a:t>dobrota</a:t>
            </a:r>
            <a:r>
              <a:rPr lang="en-US" dirty="0"/>
              <a:t>, </a:t>
            </a:r>
            <a:r>
              <a:rPr lang="en-US" dirty="0" err="1"/>
              <a:t>věrnost</a:t>
            </a:r>
            <a:r>
              <a:rPr lang="en-US" dirty="0" smtClean="0"/>
              <a:t>,</a:t>
            </a:r>
            <a:r>
              <a:rPr lang="cs-CZ" dirty="0" smtClean="0"/>
              <a:t> ...</a:t>
            </a:r>
            <a:r>
              <a:rPr lang="en-US" dirty="0"/>
              <a:t> </a:t>
            </a:r>
            <a:endParaRPr lang="cs-CZ" b="1" dirty="0" smtClean="0"/>
          </a:p>
          <a:p>
            <a:r>
              <a:rPr lang="cs-CZ" b="1" dirty="0" smtClean="0"/>
              <a:t>J</a:t>
            </a:r>
            <a:r>
              <a:rPr lang="en-US" b="1" dirty="0" smtClean="0"/>
              <a:t>an 7,</a:t>
            </a:r>
            <a:r>
              <a:rPr lang="cs-CZ" b="1" dirty="0" smtClean="0"/>
              <a:t> </a:t>
            </a:r>
            <a:r>
              <a:rPr lang="en-US" b="1" dirty="0" smtClean="0"/>
              <a:t>38</a:t>
            </a:r>
            <a:r>
              <a:rPr lang="cs-CZ" b="1" dirty="0" smtClean="0"/>
              <a:t> </a:t>
            </a:r>
            <a:r>
              <a:rPr lang="en-US" dirty="0" err="1" smtClean="0"/>
              <a:t>Kdo</a:t>
            </a:r>
            <a:r>
              <a:rPr lang="en-US" dirty="0" smtClean="0"/>
              <a:t> </a:t>
            </a:r>
            <a:r>
              <a:rPr lang="en-US" dirty="0" err="1"/>
              <a:t>věří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mne,proudy</a:t>
            </a:r>
            <a:r>
              <a:rPr lang="en-US" dirty="0" smtClean="0"/>
              <a:t> </a:t>
            </a:r>
            <a:r>
              <a:rPr lang="en-US" dirty="0" err="1"/>
              <a:t>živé</a:t>
            </a:r>
            <a:r>
              <a:rPr lang="en-US" dirty="0"/>
              <a:t> </a:t>
            </a:r>
            <a:r>
              <a:rPr lang="en-US" dirty="0" err="1"/>
              <a:t>vody</a:t>
            </a:r>
            <a:r>
              <a:rPr lang="en-US" dirty="0"/>
              <a:t> </a:t>
            </a:r>
            <a:r>
              <a:rPr lang="en-US" dirty="0" err="1"/>
              <a:t>poplynou</a:t>
            </a:r>
            <a:r>
              <a:rPr lang="en-US" dirty="0"/>
              <a:t> z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nitra</a:t>
            </a:r>
            <a:r>
              <a:rPr lang="en-US" dirty="0"/>
              <a:t>,'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praví</a:t>
            </a:r>
            <a:r>
              <a:rPr lang="en-US" dirty="0"/>
              <a:t> </a:t>
            </a:r>
            <a:r>
              <a:rPr lang="en-US" dirty="0" err="1"/>
              <a:t>Písmo</a:t>
            </a:r>
            <a:r>
              <a:rPr lang="en-US" dirty="0"/>
              <a:t>.“ </a:t>
            </a:r>
            <a:r>
              <a:rPr lang="cs-CZ" dirty="0" smtClean="0"/>
              <a:t> (Anglicky ,wellspring´)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57752" y="2214554"/>
            <a:ext cx="3786214" cy="39290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Radost i v </a:t>
            </a:r>
            <a:r>
              <a:rPr lang="cs-CZ" smtClean="0"/>
              <a:t>těžkých </a:t>
            </a:r>
            <a:r>
              <a:rPr lang="cs-CZ" smtClean="0"/>
              <a:t>chví lích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Ovoce</a:t>
            </a:r>
            <a:endParaRPr lang="en-US" dirty="0"/>
          </a:p>
        </p:txBody>
      </p:sp>
      <p:pic>
        <p:nvPicPr>
          <p:cNvPr id="7" name="Content Placeholder 6" descr="fruits-of-the-spirit-lov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867" y="2174875"/>
            <a:ext cx="3864854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Studna</a:t>
            </a:r>
            <a:endParaRPr lang="en-US" dirty="0"/>
          </a:p>
        </p:txBody>
      </p:sp>
      <p:pic>
        <p:nvPicPr>
          <p:cNvPr id="8" name="Content Placeholder 7" descr="018642c99eab7fad4365fbc41453d1e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2174875"/>
            <a:ext cx="3786214" cy="3951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Radost není dar, ale ovoce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Pečovat o strom</a:t>
            </a:r>
            <a:endParaRPr lang="cs-CZ" b="1" dirty="0" smtClean="0"/>
          </a:p>
          <a:p>
            <a:endParaRPr lang="cs-CZ" b="1" dirty="0"/>
          </a:p>
          <a:p>
            <a:r>
              <a:rPr lang="en-US" b="1" dirty="0" err="1" smtClean="0"/>
              <a:t>Žalm</a:t>
            </a:r>
            <a:r>
              <a:rPr lang="cs-CZ" b="1" dirty="0" smtClean="0"/>
              <a:t> 73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b="1" dirty="0" smtClean="0"/>
              <a:t>26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 </a:t>
            </a:r>
            <a:r>
              <a:rPr lang="en-US" dirty="0" err="1" smtClean="0"/>
              <a:t>Ač</a:t>
            </a:r>
            <a:r>
              <a:rPr lang="en-US" dirty="0" smtClean="0"/>
              <a:t> </a:t>
            </a:r>
            <a:r>
              <a:rPr lang="en-US" dirty="0" err="1"/>
              <a:t>mé</a:t>
            </a:r>
            <a:r>
              <a:rPr lang="en-US" dirty="0"/>
              <a:t> </a:t>
            </a:r>
            <a:r>
              <a:rPr lang="en-US" dirty="0" err="1"/>
              <a:t>tělo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cs-CZ" dirty="0" smtClean="0"/>
          </a:p>
          <a:p>
            <a:pPr>
              <a:buNone/>
            </a:pPr>
            <a:r>
              <a:rPr lang="en-US" dirty="0" err="1" smtClean="0"/>
              <a:t>mé</a:t>
            </a:r>
            <a:r>
              <a:rPr lang="en-US" dirty="0" smtClean="0"/>
              <a:t> </a:t>
            </a:r>
            <a:r>
              <a:rPr lang="en-US" dirty="0" err="1"/>
              <a:t>srdce</a:t>
            </a:r>
            <a:r>
              <a:rPr lang="en-US" dirty="0"/>
              <a:t> </a:t>
            </a:r>
            <a:r>
              <a:rPr lang="en-US" dirty="0" err="1"/>
              <a:t>chřadne</a:t>
            </a:r>
            <a:r>
              <a:rPr lang="en-US" dirty="0"/>
              <a:t>, </a:t>
            </a:r>
            <a:endParaRPr lang="cs-CZ" dirty="0" smtClean="0"/>
          </a:p>
          <a:p>
            <a:pPr>
              <a:buNone/>
            </a:pPr>
            <a:r>
              <a:rPr lang="en-US" dirty="0" err="1" smtClean="0"/>
              <a:t>Bůh</a:t>
            </a:r>
            <a:r>
              <a:rPr lang="en-US" dirty="0" smtClean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navěky</a:t>
            </a:r>
            <a:r>
              <a:rPr lang="en-US" dirty="0"/>
              <a:t> </a:t>
            </a:r>
            <a:r>
              <a:rPr lang="en-US" dirty="0" err="1"/>
              <a:t>skála</a:t>
            </a:r>
            <a:r>
              <a:rPr lang="en-US" dirty="0"/>
              <a:t> </a:t>
            </a:r>
            <a:endParaRPr lang="cs-CZ" dirty="0" smtClean="0"/>
          </a:p>
          <a:p>
            <a:pPr>
              <a:buNone/>
            </a:pPr>
            <a:r>
              <a:rPr lang="en-US" dirty="0" err="1" smtClean="0"/>
              <a:t>mého</a:t>
            </a:r>
            <a:r>
              <a:rPr lang="en-US" dirty="0" smtClean="0"/>
              <a:t> </a:t>
            </a:r>
            <a:r>
              <a:rPr lang="en-US" dirty="0" err="1"/>
              <a:t>srdce</a:t>
            </a:r>
            <a:r>
              <a:rPr lang="en-US" dirty="0"/>
              <a:t> a </a:t>
            </a:r>
            <a:r>
              <a:rPr lang="en-US" dirty="0" err="1"/>
              <a:t>můj</a:t>
            </a:r>
            <a:r>
              <a:rPr lang="en-US" dirty="0"/>
              <a:t> </a:t>
            </a:r>
            <a:r>
              <a:rPr lang="en-US" dirty="0" err="1"/>
              <a:t>podíl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ruits-of-the-spirit-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1008" y="1643050"/>
            <a:ext cx="3912992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hluboká je tvoje studna?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Je tvoje studna ucpaná?</a:t>
            </a:r>
            <a:endParaRPr lang="cs-CZ" dirty="0" smtClean="0"/>
          </a:p>
          <a:p>
            <a:r>
              <a:rPr lang="cs-CZ" dirty="0" smtClean="0"/>
              <a:t>Genesis 26</a:t>
            </a:r>
          </a:p>
          <a:p>
            <a:endParaRPr lang="cs-CZ" dirty="0" smtClean="0"/>
          </a:p>
          <a:p>
            <a:r>
              <a:rPr lang="cs-CZ" dirty="0" smtClean="0"/>
              <a:t>Hledejte radost</a:t>
            </a:r>
            <a:endParaRPr lang="cs-CZ" dirty="0"/>
          </a:p>
          <a:p>
            <a:r>
              <a:rPr lang="cs-CZ" dirty="0" smtClean="0"/>
              <a:t>Žalm 51</a:t>
            </a:r>
            <a:endParaRPr lang="en-US" dirty="0"/>
          </a:p>
        </p:txBody>
      </p:sp>
      <p:pic>
        <p:nvPicPr>
          <p:cNvPr id="4" name="Picture 3" descr="018642c99eab7fad4365fbc41453d1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64" y="1357298"/>
            <a:ext cx="3667135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 zapotřebí těžkých chvílí, abychom zapustili své kořeny hlouběji</a:t>
            </a:r>
            <a:endParaRPr lang="en-US" dirty="0"/>
          </a:p>
        </p:txBody>
      </p:sp>
      <p:pic>
        <p:nvPicPr>
          <p:cNvPr id="4" name="Content Placeholder 3" descr="deep-and-shallow-roots-278x3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7"/>
            <a:ext cx="7858180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Nehemjáš a Ezdráš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 </a:t>
            </a:r>
            <a:r>
              <a:rPr lang="en-US" dirty="0" err="1">
                <a:hlinkClick r:id="rId2"/>
              </a:rPr>
              <a:t>Neh</a:t>
            </a:r>
            <a:r>
              <a:rPr lang="en-US" dirty="0">
                <a:hlinkClick r:id="rId2"/>
              </a:rPr>
              <a:t> 8,8</a:t>
            </a:r>
            <a:r>
              <a:rPr lang="en-US" dirty="0"/>
              <a:t>  </a:t>
            </a:r>
            <a:r>
              <a:rPr lang="en-US" dirty="0" err="1"/>
              <a:t>Četli</a:t>
            </a:r>
            <a:r>
              <a:rPr lang="en-US" dirty="0"/>
              <a:t> z </a:t>
            </a:r>
            <a:r>
              <a:rPr lang="en-US" dirty="0" err="1"/>
              <a:t>knihy</a:t>
            </a:r>
            <a:r>
              <a:rPr lang="en-US" dirty="0"/>
              <a:t> </a:t>
            </a:r>
            <a:r>
              <a:rPr lang="en-US" dirty="0" err="1"/>
              <a:t>Božího</a:t>
            </a:r>
            <a:r>
              <a:rPr lang="en-US" dirty="0"/>
              <a:t> </a:t>
            </a:r>
            <a:r>
              <a:rPr lang="en-US" dirty="0" err="1"/>
              <a:t>zákona</a:t>
            </a:r>
            <a:r>
              <a:rPr lang="en-US" dirty="0"/>
              <a:t> 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oddílech</a:t>
            </a:r>
            <a:r>
              <a:rPr lang="en-US" dirty="0"/>
              <a:t> a </a:t>
            </a:r>
            <a:r>
              <a:rPr lang="en-US" dirty="0" err="1"/>
              <a:t>vykládali</a:t>
            </a:r>
            <a:r>
              <a:rPr lang="en-US" dirty="0"/>
              <a:t> </a:t>
            </a:r>
            <a:r>
              <a:rPr lang="en-US" dirty="0" err="1"/>
              <a:t>smysl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lid </a:t>
            </a:r>
            <a:r>
              <a:rPr lang="en-US" dirty="0" err="1"/>
              <a:t>rozuměl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, co </a:t>
            </a:r>
            <a:r>
              <a:rPr lang="en-US" dirty="0" err="1"/>
              <a:t>četli</a:t>
            </a:r>
            <a:r>
              <a:rPr lang="en-US" dirty="0"/>
              <a:t>.</a:t>
            </a:r>
          </a:p>
          <a:p>
            <a:r>
              <a:rPr lang="en-US" dirty="0" err="1">
                <a:hlinkClick r:id="rId3"/>
              </a:rPr>
              <a:t>Neh</a:t>
            </a:r>
            <a:r>
              <a:rPr lang="en-US" dirty="0">
                <a:hlinkClick r:id="rId3"/>
              </a:rPr>
              <a:t> 8,9</a:t>
            </a:r>
            <a:r>
              <a:rPr lang="en-US" dirty="0"/>
              <a:t>  </a:t>
            </a:r>
            <a:r>
              <a:rPr lang="en-US" dirty="0" err="1"/>
              <a:t>Nehemjáš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místodržícím</a:t>
            </a:r>
            <a:r>
              <a:rPr lang="en-US" dirty="0"/>
              <a:t>, a </a:t>
            </a:r>
            <a:r>
              <a:rPr lang="en-US" dirty="0" err="1"/>
              <a:t>kněz</a:t>
            </a:r>
            <a:r>
              <a:rPr lang="en-US" dirty="0"/>
              <a:t> </a:t>
            </a:r>
            <a:r>
              <a:rPr lang="en-US" dirty="0" err="1"/>
              <a:t>Ezdráš</a:t>
            </a:r>
            <a:r>
              <a:rPr lang="en-US" dirty="0"/>
              <a:t>, </a:t>
            </a:r>
            <a:r>
              <a:rPr lang="en-US" dirty="0" err="1"/>
              <a:t>znalec</a:t>
            </a:r>
            <a:r>
              <a:rPr lang="en-US" dirty="0"/>
              <a:t> </a:t>
            </a:r>
            <a:r>
              <a:rPr lang="en-US" dirty="0" err="1"/>
              <a:t>Zákona</a:t>
            </a:r>
            <a:r>
              <a:rPr lang="en-US" dirty="0"/>
              <a:t>, a </a:t>
            </a:r>
            <a:r>
              <a:rPr lang="en-US" dirty="0" err="1"/>
              <a:t>levité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vysvětlovali</a:t>
            </a:r>
            <a:r>
              <a:rPr lang="en-US" dirty="0"/>
              <a:t> </a:t>
            </a:r>
            <a:r>
              <a:rPr lang="en-US" dirty="0" err="1"/>
              <a:t>lidu</a:t>
            </a:r>
            <a:r>
              <a:rPr lang="en-US" dirty="0"/>
              <a:t> </a:t>
            </a:r>
            <a:r>
              <a:rPr lang="en-US" dirty="0" err="1"/>
              <a:t>Zákon</a:t>
            </a:r>
            <a:r>
              <a:rPr lang="en-US" dirty="0"/>
              <a:t>, </a:t>
            </a:r>
            <a:r>
              <a:rPr lang="en-US" dirty="0" err="1"/>
              <a:t>řekli</a:t>
            </a:r>
            <a:r>
              <a:rPr lang="en-US" dirty="0"/>
              <a:t> </a:t>
            </a:r>
            <a:r>
              <a:rPr lang="en-US" dirty="0" err="1"/>
              <a:t>všemu</a:t>
            </a:r>
            <a:r>
              <a:rPr lang="en-US" dirty="0"/>
              <a:t> </a:t>
            </a:r>
            <a:r>
              <a:rPr lang="en-US" dirty="0" err="1"/>
              <a:t>lidu</a:t>
            </a:r>
            <a:r>
              <a:rPr lang="en-US" dirty="0"/>
              <a:t>: „</a:t>
            </a:r>
            <a:r>
              <a:rPr lang="en-US" dirty="0" err="1"/>
              <a:t>Dnešní</a:t>
            </a:r>
            <a:r>
              <a:rPr lang="en-US" dirty="0"/>
              <a:t> den je </a:t>
            </a:r>
            <a:r>
              <a:rPr lang="en-US" dirty="0" err="1"/>
              <a:t>svatý</a:t>
            </a:r>
            <a:r>
              <a:rPr lang="en-US" dirty="0"/>
              <a:t> </a:t>
            </a:r>
            <a:r>
              <a:rPr lang="en-US" dirty="0" err="1"/>
              <a:t>Hospodinu</a:t>
            </a:r>
            <a:r>
              <a:rPr lang="en-US" dirty="0"/>
              <a:t>, </a:t>
            </a:r>
            <a:r>
              <a:rPr lang="en-US" dirty="0" err="1"/>
              <a:t>vašemu</a:t>
            </a:r>
            <a:r>
              <a:rPr lang="en-US" dirty="0"/>
              <a:t> </a:t>
            </a:r>
            <a:r>
              <a:rPr lang="en-US" dirty="0" err="1"/>
              <a:t>Bohu</a:t>
            </a:r>
            <a:r>
              <a:rPr lang="en-US" dirty="0"/>
              <a:t>. </a:t>
            </a:r>
            <a:r>
              <a:rPr lang="en-US" dirty="0" err="1"/>
              <a:t>Netruchlete</a:t>
            </a:r>
            <a:r>
              <a:rPr lang="en-US" dirty="0"/>
              <a:t> a </a:t>
            </a:r>
            <a:r>
              <a:rPr lang="en-US" dirty="0" err="1"/>
              <a:t>neplačte</a:t>
            </a:r>
            <a:r>
              <a:rPr lang="en-US" dirty="0"/>
              <a:t>.“ </a:t>
            </a:r>
            <a:r>
              <a:rPr lang="en-US" dirty="0" err="1"/>
              <a:t>Všechen</a:t>
            </a:r>
            <a:r>
              <a:rPr lang="en-US" dirty="0"/>
              <a:t> lid </a:t>
            </a:r>
            <a:r>
              <a:rPr lang="en-US" dirty="0" err="1"/>
              <a:t>totiž</a:t>
            </a:r>
            <a:r>
              <a:rPr lang="en-US" dirty="0"/>
              <a:t> </a:t>
            </a:r>
            <a:r>
              <a:rPr lang="en-US" dirty="0" err="1"/>
              <a:t>plakal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slyšel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en-US" dirty="0" err="1"/>
              <a:t>Zákona</a:t>
            </a:r>
            <a:r>
              <a:rPr lang="en-US" dirty="0"/>
              <a:t>.</a:t>
            </a:r>
          </a:p>
          <a:p>
            <a:r>
              <a:rPr lang="en-US" dirty="0" err="1">
                <a:hlinkClick r:id="rId4"/>
              </a:rPr>
              <a:t>Neh</a:t>
            </a:r>
            <a:r>
              <a:rPr lang="en-US" dirty="0">
                <a:hlinkClick r:id="rId4"/>
              </a:rPr>
              <a:t> 8,10</a:t>
            </a:r>
            <a:r>
              <a:rPr lang="en-US" dirty="0"/>
              <a:t>  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řekl</a:t>
            </a:r>
            <a:r>
              <a:rPr lang="en-US" dirty="0"/>
              <a:t>: „</a:t>
            </a:r>
            <a:r>
              <a:rPr lang="en-US" dirty="0" err="1"/>
              <a:t>Jděte</a:t>
            </a:r>
            <a:r>
              <a:rPr lang="en-US" dirty="0"/>
              <a:t>, </a:t>
            </a:r>
            <a:r>
              <a:rPr lang="en-US" dirty="0" err="1"/>
              <a:t>jezte</a:t>
            </a:r>
            <a:r>
              <a:rPr lang="en-US" dirty="0"/>
              <a:t> </a:t>
            </a:r>
            <a:r>
              <a:rPr lang="en-US" dirty="0" err="1"/>
              <a:t>tučná</a:t>
            </a:r>
            <a:r>
              <a:rPr lang="en-US" dirty="0"/>
              <a:t> </a:t>
            </a:r>
            <a:r>
              <a:rPr lang="en-US" dirty="0" err="1"/>
              <a:t>jídla</a:t>
            </a:r>
            <a:r>
              <a:rPr lang="en-US" dirty="0"/>
              <a:t> a </a:t>
            </a:r>
            <a:r>
              <a:rPr lang="en-US" dirty="0" err="1"/>
              <a:t>pijte</a:t>
            </a:r>
            <a:r>
              <a:rPr lang="en-US" dirty="0"/>
              <a:t> </a:t>
            </a:r>
            <a:r>
              <a:rPr lang="en-US" dirty="0" err="1"/>
              <a:t>sladké</a:t>
            </a:r>
            <a:r>
              <a:rPr lang="en-US" dirty="0"/>
              <a:t> </a:t>
            </a:r>
            <a:r>
              <a:rPr lang="en-US" dirty="0" err="1"/>
              <a:t>nápoje</a:t>
            </a:r>
            <a:r>
              <a:rPr lang="en-US" dirty="0"/>
              <a:t> a </a:t>
            </a:r>
            <a:r>
              <a:rPr lang="en-US" dirty="0" err="1"/>
              <a:t>posílejte</a:t>
            </a:r>
            <a:r>
              <a:rPr lang="en-US" dirty="0"/>
              <a:t> </a:t>
            </a:r>
            <a:r>
              <a:rPr lang="en-US" dirty="0" err="1"/>
              <a:t>dárky</a:t>
            </a:r>
            <a:r>
              <a:rPr lang="en-US" dirty="0"/>
              <a:t> </a:t>
            </a:r>
            <a:r>
              <a:rPr lang="en-US" dirty="0" err="1"/>
              <a:t>těm</a:t>
            </a:r>
            <a:r>
              <a:rPr lang="en-US" dirty="0"/>
              <a:t>,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nemají</a:t>
            </a:r>
            <a:r>
              <a:rPr lang="en-US" dirty="0"/>
              <a:t> </a:t>
            </a:r>
            <a:r>
              <a:rPr lang="en-US" dirty="0" err="1"/>
              <a:t>nic</a:t>
            </a:r>
            <a:r>
              <a:rPr lang="en-US" dirty="0"/>
              <a:t> </a:t>
            </a:r>
            <a:r>
              <a:rPr lang="en-US" dirty="0" err="1"/>
              <a:t>připraveno</a:t>
            </a:r>
            <a:r>
              <a:rPr lang="en-US" dirty="0"/>
              <a:t>. </a:t>
            </a:r>
            <a:r>
              <a:rPr lang="en-US" dirty="0" err="1"/>
              <a:t>Dnešní</a:t>
            </a:r>
            <a:r>
              <a:rPr lang="en-US" dirty="0"/>
              <a:t> den je </a:t>
            </a:r>
            <a:r>
              <a:rPr lang="en-US" dirty="0" err="1"/>
              <a:t>zajisté</a:t>
            </a:r>
            <a:r>
              <a:rPr lang="en-US" dirty="0"/>
              <a:t> </a:t>
            </a:r>
            <a:r>
              <a:rPr lang="en-US" dirty="0" err="1"/>
              <a:t>svatý</a:t>
            </a:r>
            <a:r>
              <a:rPr lang="en-US" dirty="0"/>
              <a:t> </a:t>
            </a:r>
            <a:r>
              <a:rPr lang="en-US" dirty="0" err="1"/>
              <a:t>našemu</a:t>
            </a:r>
            <a:r>
              <a:rPr lang="en-US" dirty="0"/>
              <a:t> </a:t>
            </a:r>
            <a:r>
              <a:rPr lang="en-US" dirty="0" err="1"/>
              <a:t>Pánu</a:t>
            </a:r>
            <a:r>
              <a:rPr lang="en-US" dirty="0"/>
              <a:t>. </a:t>
            </a:r>
            <a:r>
              <a:rPr lang="en-US" dirty="0" err="1"/>
              <a:t>Netrapte</a:t>
            </a:r>
            <a:r>
              <a:rPr lang="en-US" dirty="0"/>
              <a:t> se! </a:t>
            </a:r>
            <a:r>
              <a:rPr lang="en-US" b="1" dirty="0" err="1"/>
              <a:t>Radost</a:t>
            </a:r>
            <a:r>
              <a:rPr lang="en-US" b="1" dirty="0"/>
              <a:t> z </a:t>
            </a:r>
            <a:r>
              <a:rPr lang="en-US" b="1" dirty="0" err="1"/>
              <a:t>Hospodina</a:t>
            </a:r>
            <a:r>
              <a:rPr lang="en-US" b="1" dirty="0"/>
              <a:t> </a:t>
            </a:r>
            <a:r>
              <a:rPr lang="en-US" b="1" dirty="0" err="1"/>
              <a:t>bude</a:t>
            </a:r>
            <a:r>
              <a:rPr lang="en-US" b="1" dirty="0"/>
              <a:t> </a:t>
            </a:r>
            <a:r>
              <a:rPr lang="en-US" b="1" dirty="0" err="1"/>
              <a:t>vaší</a:t>
            </a:r>
            <a:r>
              <a:rPr lang="en-US" b="1" dirty="0"/>
              <a:t> </a:t>
            </a:r>
            <a:r>
              <a:rPr lang="en-US" b="1" dirty="0" err="1"/>
              <a:t>záštitou</a:t>
            </a:r>
            <a:r>
              <a:rPr lang="en-US" b="1" dirty="0"/>
              <a:t>.</a:t>
            </a:r>
            <a:r>
              <a:rPr lang="en-US" dirty="0"/>
              <a:t>“</a:t>
            </a:r>
          </a:p>
          <a:p>
            <a:r>
              <a:rPr lang="en-US" dirty="0" err="1">
                <a:hlinkClick r:id="rId5"/>
              </a:rPr>
              <a:t>Neh</a:t>
            </a:r>
            <a:r>
              <a:rPr lang="en-US" dirty="0">
                <a:hlinkClick r:id="rId5"/>
              </a:rPr>
              <a:t> 8,12</a:t>
            </a:r>
            <a:r>
              <a:rPr lang="en-US" dirty="0"/>
              <a:t>  I </a:t>
            </a:r>
            <a:r>
              <a:rPr lang="en-US" dirty="0" err="1"/>
              <a:t>rozešel</a:t>
            </a:r>
            <a:r>
              <a:rPr lang="en-US" dirty="0"/>
              <a:t> se </a:t>
            </a:r>
            <a:r>
              <a:rPr lang="en-US" dirty="0" err="1"/>
              <a:t>všechen</a:t>
            </a:r>
            <a:r>
              <a:rPr lang="en-US" dirty="0"/>
              <a:t> lid,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jedli</a:t>
            </a:r>
            <a:r>
              <a:rPr lang="en-US" dirty="0"/>
              <a:t> a </a:t>
            </a:r>
            <a:r>
              <a:rPr lang="en-US" dirty="0" err="1"/>
              <a:t>pili</a:t>
            </a:r>
            <a:r>
              <a:rPr lang="en-US" dirty="0"/>
              <a:t> a </a:t>
            </a:r>
            <a:r>
              <a:rPr lang="en-US" dirty="0" err="1"/>
              <a:t>posílali</a:t>
            </a:r>
            <a:r>
              <a:rPr lang="en-US" dirty="0"/>
              <a:t> </a:t>
            </a:r>
            <a:r>
              <a:rPr lang="en-US" dirty="0" err="1"/>
              <a:t>dárky</a:t>
            </a:r>
            <a:r>
              <a:rPr lang="en-US" dirty="0"/>
              <a:t>; </a:t>
            </a:r>
            <a:r>
              <a:rPr lang="en-US" b="1" dirty="0" err="1"/>
              <a:t>uspořádali</a:t>
            </a:r>
            <a:r>
              <a:rPr lang="en-US" b="1" dirty="0"/>
              <a:t> </a:t>
            </a:r>
            <a:r>
              <a:rPr lang="en-US" b="1" dirty="0" err="1"/>
              <a:t>velmi</a:t>
            </a:r>
            <a:r>
              <a:rPr lang="en-US" b="1" dirty="0"/>
              <a:t> </a:t>
            </a:r>
            <a:r>
              <a:rPr lang="en-US" b="1" dirty="0" err="1"/>
              <a:t>radostnou</a:t>
            </a:r>
            <a:r>
              <a:rPr lang="en-US" b="1" dirty="0"/>
              <a:t> </a:t>
            </a:r>
            <a:r>
              <a:rPr lang="en-US" b="1" dirty="0" err="1"/>
              <a:t>slavnost</a:t>
            </a:r>
            <a:r>
              <a:rPr lang="en-US" b="1" dirty="0"/>
              <a:t>, </a:t>
            </a:r>
            <a:r>
              <a:rPr lang="en-US" b="1" dirty="0" err="1"/>
              <a:t>protože</a:t>
            </a:r>
            <a:r>
              <a:rPr lang="en-US" b="1" dirty="0"/>
              <a:t> </a:t>
            </a:r>
            <a:r>
              <a:rPr lang="en-US" b="1" dirty="0" err="1"/>
              <a:t>porozuměli</a:t>
            </a:r>
            <a:r>
              <a:rPr lang="en-US" b="1" dirty="0"/>
              <a:t> </a:t>
            </a:r>
            <a:r>
              <a:rPr lang="en-US" b="1" dirty="0" err="1"/>
              <a:t>slovům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zvěstována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cs-CZ" sz="3200" dirty="0" smtClean="0"/>
              <a:t>Efez 3  </a:t>
            </a:r>
            <a:r>
              <a:rPr lang="cs-CZ" sz="3200" dirty="0" smtClean="0"/>
              <a:t>Modlím </a:t>
            </a:r>
            <a:r>
              <a:rPr lang="cs-CZ" sz="3200" dirty="0" smtClean="0"/>
              <a:t>se, </a:t>
            </a:r>
            <a:r>
              <a:rPr lang="cs-CZ" sz="3200" dirty="0" smtClean="0"/>
              <a:t>abyste </a:t>
            </a:r>
            <a:r>
              <a:rPr lang="cs-CZ" sz="3200" dirty="0" smtClean="0"/>
              <a:t>zakořeněni a zakotveni v lásce mohli spolu se všemi bratřími pochopit, co je skutečná šířka i délka, výška i hloubka: poznat Kristovu lásku, která přesahuje každé poznání, a dát se prostoupit vší plností Boží.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cs-CZ" sz="3200" dirty="0" smtClean="0"/>
              <a:t>,</a:t>
            </a:r>
            <a:r>
              <a:rPr lang="en-US" sz="3200" dirty="0" err="1" smtClean="0"/>
              <a:t>Nyní</a:t>
            </a:r>
            <a:r>
              <a:rPr lang="en-US" sz="3200" dirty="0" smtClean="0"/>
              <a:t>  </a:t>
            </a:r>
            <a:r>
              <a:rPr lang="en-US" sz="3200" dirty="0" err="1" smtClean="0"/>
              <a:t>tomu</a:t>
            </a:r>
            <a:r>
              <a:rPr lang="en-US" sz="3200" dirty="0" smtClean="0"/>
              <a:t>, </a:t>
            </a:r>
            <a:r>
              <a:rPr lang="en-US" sz="3200" dirty="0" smtClean="0"/>
              <a:t>k</a:t>
            </a:r>
            <a:r>
              <a:rPr lang="cs-CZ" sz="3200" dirty="0" smtClean="0"/>
              <a:t>terý</a:t>
            </a:r>
            <a:r>
              <a:rPr lang="en-US" sz="3200" dirty="0" smtClean="0"/>
              <a:t> </a:t>
            </a:r>
            <a:r>
              <a:rPr lang="en-US" sz="3200" dirty="0" smtClean="0"/>
              <a:t>je </a:t>
            </a:r>
            <a:r>
              <a:rPr lang="en-US" sz="3200" dirty="0" err="1" smtClean="0"/>
              <a:t>schopen</a:t>
            </a:r>
            <a:r>
              <a:rPr lang="en-US" sz="3200" dirty="0" smtClean="0"/>
              <a:t> </a:t>
            </a:r>
            <a:r>
              <a:rPr lang="en-US" sz="3200" dirty="0" smtClean="0"/>
              <a:t>u</a:t>
            </a:r>
            <a:r>
              <a:rPr lang="cs-CZ" sz="3200" dirty="0" smtClean="0"/>
              <a:t>činit</a:t>
            </a:r>
            <a:r>
              <a:rPr lang="cs-CZ" sz="3200" dirty="0" smtClean="0"/>
              <a:t> </a:t>
            </a:r>
            <a:r>
              <a:rPr lang="cs-CZ" sz="3200" dirty="0" smtClean="0"/>
              <a:t>působením své moci, která je v nás, </a:t>
            </a:r>
            <a:r>
              <a:rPr lang="en-US" sz="3200" dirty="0" err="1" smtClean="0"/>
              <a:t>nesmírně</a:t>
            </a:r>
            <a:r>
              <a:rPr lang="en-US" sz="3200" dirty="0" smtClean="0"/>
              <a:t> </a:t>
            </a:r>
            <a:r>
              <a:rPr lang="en-US" sz="3200" dirty="0" err="1" smtClean="0"/>
              <a:t>více</a:t>
            </a:r>
            <a:r>
              <a:rPr lang="en-US" sz="3200" dirty="0" smtClean="0"/>
              <a:t> </a:t>
            </a:r>
            <a:r>
              <a:rPr lang="en-US" sz="3200" dirty="0" err="1" smtClean="0"/>
              <a:t>než</a:t>
            </a:r>
            <a:r>
              <a:rPr lang="en-US" sz="3200" dirty="0" smtClean="0"/>
              <a:t> </a:t>
            </a:r>
            <a:r>
              <a:rPr lang="cs-CZ" sz="3200" dirty="0" smtClean="0"/>
              <a:t>cokoliv</a:t>
            </a:r>
            <a:r>
              <a:rPr lang="en-US" sz="3200" dirty="0" smtClean="0"/>
              <a:t>, </a:t>
            </a:r>
            <a:r>
              <a:rPr lang="cs-CZ" sz="3200" dirty="0" smtClean="0"/>
              <a:t>oč žádáme </a:t>
            </a:r>
            <a:r>
              <a:rPr lang="en-US" sz="3200" dirty="0" err="1" smtClean="0"/>
              <a:t>nebo</a:t>
            </a:r>
            <a:r>
              <a:rPr lang="en-US" sz="3200" dirty="0" smtClean="0"/>
              <a:t> </a:t>
            </a:r>
            <a:r>
              <a:rPr lang="cs-CZ" sz="3200" dirty="0" smtClean="0"/>
              <a:t>co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cs-CZ" sz="3200" dirty="0" smtClean="0"/>
              <a:t>dokážeme představit,</a:t>
            </a:r>
            <a:r>
              <a:rPr lang="cs-CZ" sz="3200" dirty="0" smtClean="0"/>
              <a:t> </a:t>
            </a:r>
            <a:r>
              <a:rPr lang="cs-CZ" sz="3200" dirty="0" smtClean="0"/>
              <a:t>buď sláva </a:t>
            </a:r>
            <a:r>
              <a:rPr lang="en-US" sz="3200" dirty="0" err="1" smtClean="0"/>
              <a:t>po</a:t>
            </a:r>
            <a:r>
              <a:rPr lang="en-US" sz="3200" dirty="0" smtClean="0"/>
              <a:t> </a:t>
            </a:r>
            <a:r>
              <a:rPr lang="cs-CZ" sz="3200" dirty="0" smtClean="0"/>
              <a:t>všecka</a:t>
            </a:r>
            <a:r>
              <a:rPr lang="en-US" sz="3200" dirty="0" smtClean="0"/>
              <a:t> </a:t>
            </a:r>
            <a:r>
              <a:rPr lang="en-US" sz="3200" dirty="0" err="1" smtClean="0"/>
              <a:t>pokolení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věky</a:t>
            </a:r>
            <a:r>
              <a:rPr lang="en-US" sz="3200" dirty="0" smtClean="0"/>
              <a:t> </a:t>
            </a:r>
            <a:r>
              <a:rPr lang="en-US" sz="3200" dirty="0" err="1" smtClean="0"/>
              <a:t>věků</a:t>
            </a:r>
            <a:r>
              <a:rPr lang="en-US" sz="3200" dirty="0" smtClean="0"/>
              <a:t>! Amen.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112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RADOST</vt:lpstr>
      <vt:lpstr>To známe ... Ale ...</vt:lpstr>
      <vt:lpstr>Slide 3</vt:lpstr>
      <vt:lpstr>Radost i v těžkých chví lích</vt:lpstr>
      <vt:lpstr>Radost není dar, ale ovoce</vt:lpstr>
      <vt:lpstr>Studna</vt:lpstr>
      <vt:lpstr>Je zapotřebí těžkých chvílí, abychom zapustili své kořeny hlouběji</vt:lpstr>
      <vt:lpstr>Nehemjáš a Ezdráš</vt:lpstr>
      <vt:lpstr>Efez 3  Modlím se, abyste zakořeněni a zakotveni v lásce mohli spolu se všemi bratřími pochopit, co je skutečná šířka i délka, výška i hloubka: poznat Kristovu lásku, která přesahuje každé poznání, a dát se prostoupit vší plností Boží.   ,Nyní  tomu, který je schopen učinit působením své moci, která je v nás, nesmírně více než cokoliv, oč žádáme nebo co si dokážeme představit, buď sláva po všecka pokolení na věky věků! Amen.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RADOST</dc:title>
  <dc:creator>Jonathan</dc:creator>
  <cp:lastModifiedBy>Jonathan</cp:lastModifiedBy>
  <cp:revision>10</cp:revision>
  <dcterms:created xsi:type="dcterms:W3CDTF">2018-09-15T21:06:33Z</dcterms:created>
  <dcterms:modified xsi:type="dcterms:W3CDTF">2018-09-16T06:28:11Z</dcterms:modified>
</cp:coreProperties>
</file>