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8" r:id="rId4"/>
    <p:sldId id="306" r:id="rId5"/>
    <p:sldId id="361" r:id="rId6"/>
    <p:sldId id="375" r:id="rId7"/>
    <p:sldId id="367" r:id="rId8"/>
    <p:sldId id="368" r:id="rId9"/>
    <p:sldId id="369" r:id="rId10"/>
    <p:sldId id="376" r:id="rId11"/>
    <p:sldId id="373" r:id="rId12"/>
    <p:sldId id="374" r:id="rId13"/>
    <p:sldId id="32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21"/>
    <p:restoredTop sz="94592"/>
  </p:normalViewPr>
  <p:slideViewPr>
    <p:cSldViewPr snapToGrid="0" snapToObjects="1">
      <p:cViewPr>
        <p:scale>
          <a:sx n="73" d="100"/>
          <a:sy n="73" d="100"/>
        </p:scale>
        <p:origin x="144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4.11.2018</a:t>
            </a:r>
          </a:p>
        </p:txBody>
      </p:sp>
    </p:spTree>
    <p:extLst>
      <p:ext uri="{BB962C8B-B14F-4D97-AF65-F5344CB8AC3E}">
        <p14:creationId xmlns:p14="http://schemas.microsoft.com/office/powerpoint/2010/main" val="214022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4.11.2018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55103" y="591895"/>
            <a:ext cx="11334323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/>
              <a:t>APLIKACE</a:t>
            </a:r>
          </a:p>
          <a:p>
            <a:endParaRPr lang="cs-CZ" sz="3200" b="1" dirty="0"/>
          </a:p>
          <a:p>
            <a:endParaRPr lang="cs-CZ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dirty="0"/>
              <a:t>Horlit </a:t>
            </a:r>
            <a:r>
              <a:rPr lang="cs-CZ" sz="4400" dirty="0" err="1"/>
              <a:t>x</a:t>
            </a:r>
            <a:r>
              <a:rPr lang="cs-CZ" sz="4400" dirty="0"/>
              <a:t> nehorlit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dirty="0"/>
              <a:t>Hlídej si motivy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dirty="0"/>
              <a:t>Odolávej tradici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4400" dirty="0"/>
              <a:t>Zaměř život na Ježíše</a:t>
            </a:r>
          </a:p>
          <a:p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Nechej se proměnit... NASAZENÍ PRO VĚC!</a:t>
            </a:r>
            <a:endParaRPr lang="cs-CZ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0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4.11.2018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55103" y="591895"/>
            <a:ext cx="1133432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dirty="0"/>
              <a:t>SEN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jak by vypadala církev, kdyby lidi byli zapáleni, nasazeni pro evangelium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kolik jiných vedlejších směrů máme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kolik věnujeme času tomu nejdůležitějšímu – nesení evangelia na úkor našeho pohodlí či naší zábavy ???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Kolik věnuješ času rodině, na úkor svého pohodlí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Kolik věnuješ času pro své budování na úkor lenosti</a:t>
            </a:r>
          </a:p>
          <a:p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Nechej se proměnit... NASAZENÍ PRO VĚC!</a:t>
            </a:r>
            <a:endParaRPr lang="cs-CZ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28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4.11.2018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7518" y="1699725"/>
            <a:ext cx="113343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/>
              <a:t>VÝZVA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Nechej se proměnit... NASAZENÍ PRO VĚC!</a:t>
            </a:r>
            <a:endParaRPr lang="cs-CZ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68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8.10.2017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030"/>
            <a:ext cx="12192000" cy="731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55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4.11.2018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02630" y="2169694"/>
            <a:ext cx="105396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/>
              <a:t>Vyhlížím církev, která vezme vážně Boží povolání </a:t>
            </a:r>
            <a:r>
              <a:rPr lang="mr-IN" sz="4400" dirty="0"/>
              <a:t>–</a:t>
            </a:r>
            <a:r>
              <a:rPr lang="cs-CZ" sz="4400" dirty="0"/>
              <a:t> bude tou, jakou ji chce Bůh mít!!!</a:t>
            </a:r>
          </a:p>
        </p:txBody>
      </p:sp>
    </p:spTree>
    <p:extLst>
      <p:ext uri="{BB962C8B-B14F-4D97-AF65-F5344CB8AC3E}">
        <p14:creationId xmlns:p14="http://schemas.microsoft.com/office/powerpoint/2010/main" val="97058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7516" y="821417"/>
            <a:ext cx="11091078" cy="4929677"/>
          </a:xfrm>
        </p:spPr>
        <p:txBody>
          <a:bodyPr>
            <a:normAutofit/>
          </a:bodyPr>
          <a:lstStyle/>
          <a:p>
            <a:r>
              <a:rPr lang="cs-CZ" b="1" dirty="0">
                <a:effectLst/>
              </a:rPr>
              <a:t>Nechej se proměnit...</a:t>
            </a:r>
            <a:br>
              <a:rPr lang="cs-CZ" b="1" dirty="0">
                <a:effectLst/>
              </a:rPr>
            </a:b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Nasazení pro věc</a:t>
            </a:r>
            <a:endParaRPr lang="cs-CZ" dirty="0"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4.11.2018</a:t>
            </a:r>
          </a:p>
        </p:txBody>
      </p:sp>
    </p:spTree>
    <p:extLst>
      <p:ext uri="{BB962C8B-B14F-4D97-AF65-F5344CB8AC3E}">
        <p14:creationId xmlns:p14="http://schemas.microsoft.com/office/powerpoint/2010/main" val="163338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8.10.2017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29030"/>
            <a:ext cx="12192000" cy="731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9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4.11.2018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37518" y="732571"/>
            <a:ext cx="113343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Hodnota: </a:t>
            </a:r>
          </a:p>
          <a:p>
            <a:endParaRPr lang="cs-CZ" sz="3600" b="1" dirty="0"/>
          </a:p>
          <a:p>
            <a:r>
              <a:rPr lang="cs-CZ" sz="3600" b="1" dirty="0"/>
              <a:t>Budujeme jak nejlépe umíme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Nechej se proměnit... NASAZENÍ PRO VĚC!</a:t>
            </a:r>
            <a:endParaRPr lang="cs-CZ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0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24594" y="821418"/>
            <a:ext cx="9144000" cy="164149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2DABF696-2C65-5D4B-B9CC-1ADEB3993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9F114FD-A38C-7043-9480-D4F34B123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192" y="0"/>
            <a:ext cx="118696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62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4.11.2018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679043" y="1101109"/>
            <a:ext cx="1133432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sen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Př. já, Barbora, Martina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2největší horlivci v Bibli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3600" dirty="0"/>
              <a:t>CO JE PRAVVÁ HORLIVOST ???</a:t>
            </a:r>
            <a:endParaRPr lang="cs-CZ" sz="4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Nechej se proměnit... NASAZENÍ PRO VĚC!</a:t>
            </a:r>
            <a:endParaRPr lang="cs-CZ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31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4.11.2018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5994" y="369332"/>
            <a:ext cx="11334323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i="1" dirty="0"/>
              <a:t>Jan 2:13 Blížily se židovské Velikonoce, a tak se Ježíš vydal na cestu do Jeruzaléma. 14 V chrámu nalezl prodavače volů, ovcí a holubic a směnárníky sedící za stoly. 15 Tehdy si z provazů upletl bič a všechny z chrámu vyhnal i s ovcemi a voly. Směnárníkům rozházel peníze a zpřevracel stoly 16 a prodavačům holubic řekl: "Odneste to odsud! Nedělejte z domu mého Otce tržiště!" 17 (Jeho učedníci si tehdy vzpomněli, že je psáno: "Horlivost pro tvůj dům mě pohltí.")</a:t>
            </a:r>
            <a:endParaRPr lang="cs-CZ" sz="4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Nechej se proměnit... NASAZENÍ PRO VĚC!</a:t>
            </a:r>
            <a:endParaRPr lang="cs-CZ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3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69366" y="5987870"/>
            <a:ext cx="9144000" cy="754025"/>
          </a:xfrm>
        </p:spPr>
        <p:txBody>
          <a:bodyPr>
            <a:normAutofit/>
          </a:bodyPr>
          <a:lstStyle/>
          <a:p>
            <a:r>
              <a:rPr lang="cs-CZ" sz="2400" dirty="0"/>
              <a:t>Jirka Pospíšil, KC NADĚJE Bučovice, 4.11.2018</a:t>
            </a:r>
          </a:p>
        </p:txBody>
      </p:sp>
      <p:sp>
        <p:nvSpPr>
          <p:cNvPr id="4" name="Obdélník 3"/>
          <p:cNvSpPr/>
          <p:nvPr/>
        </p:nvSpPr>
        <p:spPr>
          <a:xfrm>
            <a:off x="428838" y="548580"/>
            <a:ext cx="11334323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/>
              <a:t>Chceš-li být správně horlivý/á,</a:t>
            </a:r>
            <a:br>
              <a:rPr lang="cs-CZ" sz="4000" b="1" dirty="0"/>
            </a:br>
            <a:r>
              <a:rPr lang="cs-CZ" sz="4000" b="1" dirty="0"/>
              <a:t> nasazen/á pro správnou věc – hlídej si:</a:t>
            </a:r>
            <a:endParaRPr lang="cs-CZ" sz="4000" dirty="0"/>
          </a:p>
          <a:p>
            <a:endParaRPr lang="cs-CZ" sz="3600" b="1" dirty="0"/>
          </a:p>
          <a:p>
            <a:endParaRPr lang="cs-CZ" sz="3200" dirty="0"/>
          </a:p>
          <a:p>
            <a:pPr marL="342900" lvl="0" indent="-342900">
              <a:buFont typeface="+mj-lt"/>
              <a:buAutoNum type="arabicPeriod"/>
            </a:pPr>
            <a:r>
              <a:rPr lang="cs-CZ" sz="3200" b="1" dirty="0"/>
              <a:t>MOTIVY</a:t>
            </a:r>
          </a:p>
          <a:p>
            <a:pPr marL="342900" lvl="0" indent="-342900">
              <a:buFont typeface="+mj-lt"/>
              <a:buAutoNum type="arabicPeriod"/>
            </a:pPr>
            <a:endParaRPr lang="cs-CZ" sz="3200" b="1" dirty="0"/>
          </a:p>
          <a:p>
            <a:pPr marL="342900" indent="-342900">
              <a:buFont typeface="+mj-lt"/>
              <a:buAutoNum type="arabicPeriod"/>
            </a:pPr>
            <a:r>
              <a:rPr lang="cs-CZ" sz="3200" b="1" dirty="0"/>
              <a:t>PENÍZE</a:t>
            </a:r>
          </a:p>
          <a:p>
            <a:pPr marL="342900" lvl="0" indent="-342900">
              <a:buFont typeface="+mj-lt"/>
              <a:buAutoNum type="arabicPeriod"/>
            </a:pPr>
            <a:endParaRPr lang="cs-CZ" sz="3200" b="1" dirty="0"/>
          </a:p>
          <a:p>
            <a:pPr marL="342900" indent="-342900">
              <a:buFont typeface="+mj-lt"/>
              <a:buAutoNum type="arabicPeriod"/>
            </a:pPr>
            <a:r>
              <a:rPr lang="cs-CZ" sz="3200" b="1" dirty="0"/>
              <a:t>DŮRAZ NA POHODLÍ</a:t>
            </a:r>
          </a:p>
          <a:p>
            <a:endParaRPr lang="cs-CZ" sz="3200" b="1" dirty="0"/>
          </a:p>
          <a:p>
            <a:r>
              <a:rPr lang="cs-CZ" sz="3200" b="1" dirty="0"/>
              <a:t>4. NA TRADIČNOST</a:t>
            </a:r>
          </a:p>
          <a:p>
            <a:pPr lvl="0"/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5994" y="0"/>
            <a:ext cx="11817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Nechej se proměnit... NASAZENÍ PRO VĚC!</a:t>
            </a:r>
            <a:endParaRPr lang="cs-CZ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8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486</TotalTime>
  <Words>366</Words>
  <Application>Microsoft Macintosh PowerPoint</Application>
  <PresentationFormat>Širokoúhlá obrazovka</PresentationFormat>
  <Paragraphs>57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Corbel</vt:lpstr>
      <vt:lpstr>TF10001006</vt:lpstr>
      <vt:lpstr>Prezentace aplikace PowerPoint</vt:lpstr>
      <vt:lpstr>Prezentace aplikace PowerPoint</vt:lpstr>
      <vt:lpstr>Nechej se proměnit...  Nasazení pro věc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69</cp:revision>
  <dcterms:created xsi:type="dcterms:W3CDTF">2017-05-21T05:45:04Z</dcterms:created>
  <dcterms:modified xsi:type="dcterms:W3CDTF">2018-11-04T08:09:20Z</dcterms:modified>
</cp:coreProperties>
</file>