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40E2-78E5-434B-9755-88A055C3AD96}" type="datetimeFigureOut">
              <a:rPr lang="cs-CZ" smtClean="0"/>
              <a:t>03.11.2018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3E7-FA90-4BA3-81DF-658CA20E7C7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40E2-78E5-434B-9755-88A055C3AD96}" type="datetimeFigureOut">
              <a:rPr lang="cs-CZ" smtClean="0"/>
              <a:t>03.11.2018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3E7-FA90-4BA3-81DF-658CA20E7C7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40E2-78E5-434B-9755-88A055C3AD96}" type="datetimeFigureOut">
              <a:rPr lang="cs-CZ" smtClean="0"/>
              <a:t>03.11.2018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3E7-FA90-4BA3-81DF-658CA20E7C7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40E2-78E5-434B-9755-88A055C3AD96}" type="datetimeFigureOut">
              <a:rPr lang="cs-CZ" smtClean="0"/>
              <a:t>03.11.2018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3E7-FA90-4BA3-81DF-658CA20E7C7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40E2-78E5-434B-9755-88A055C3AD96}" type="datetimeFigureOut">
              <a:rPr lang="cs-CZ" smtClean="0"/>
              <a:t>03.11.2018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3E7-FA90-4BA3-81DF-658CA20E7C7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40E2-78E5-434B-9755-88A055C3AD96}" type="datetimeFigureOut">
              <a:rPr lang="cs-CZ" smtClean="0"/>
              <a:t>03.11.2018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3E7-FA90-4BA3-81DF-658CA20E7C7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40E2-78E5-434B-9755-88A055C3AD96}" type="datetimeFigureOut">
              <a:rPr lang="cs-CZ" smtClean="0"/>
              <a:t>03.11.2018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3E7-FA90-4BA3-81DF-658CA20E7C7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40E2-78E5-434B-9755-88A055C3AD96}" type="datetimeFigureOut">
              <a:rPr lang="cs-CZ" smtClean="0"/>
              <a:t>03.11.2018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3E7-FA90-4BA3-81DF-658CA20E7C7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40E2-78E5-434B-9755-88A055C3AD96}" type="datetimeFigureOut">
              <a:rPr lang="cs-CZ" smtClean="0"/>
              <a:t>03.11.2018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3E7-FA90-4BA3-81DF-658CA20E7C7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40E2-78E5-434B-9755-88A055C3AD96}" type="datetimeFigureOut">
              <a:rPr lang="cs-CZ" smtClean="0"/>
              <a:t>03.11.2018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3E7-FA90-4BA3-81DF-658CA20E7C7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40E2-78E5-434B-9755-88A055C3AD96}" type="datetimeFigureOut">
              <a:rPr lang="cs-CZ" smtClean="0"/>
              <a:t>03.11.2018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3E7-FA90-4BA3-81DF-658CA20E7C7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40E2-78E5-434B-9755-88A055C3AD96}" type="datetimeFigureOut">
              <a:rPr lang="cs-CZ" smtClean="0"/>
              <a:t>03.11.2018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503E7-FA90-4BA3-81DF-658CA20E7C7A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latin typeface="Times New Roman" pitchFamily="18" charset="0"/>
                <a:cs typeface="Times New Roman" pitchFamily="18" charset="0"/>
              </a:rPr>
              <a:t>Halloween</a:t>
            </a:r>
            <a:endParaRPr lang="cs-CZ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Autofit/>
          </a:bodyPr>
          <a:lstStyle/>
          <a:p>
            <a:pPr marL="742950" indent="-742950">
              <a:buNone/>
            </a:pPr>
            <a:r>
              <a:rPr lang="cs-CZ" sz="3600" i="1" dirty="0" smtClean="0"/>
              <a:t>       </a:t>
            </a:r>
            <a:r>
              <a:rPr lang="cs-CZ" sz="3600" i="1" dirty="0" err="1" smtClean="0"/>
              <a:t>Encyclopedia</a:t>
            </a:r>
            <a:r>
              <a:rPr lang="cs-CZ" sz="3600" i="1" dirty="0" smtClean="0"/>
              <a:t> </a:t>
            </a:r>
            <a:r>
              <a:rPr lang="cs-CZ" sz="3600" i="1" dirty="0" err="1"/>
              <a:t>of</a:t>
            </a:r>
            <a:r>
              <a:rPr lang="cs-CZ" sz="3600" i="1" dirty="0"/>
              <a:t> </a:t>
            </a:r>
            <a:r>
              <a:rPr lang="cs-CZ" sz="3600" i="1" dirty="0" err="1"/>
              <a:t>American</a:t>
            </a:r>
            <a:r>
              <a:rPr lang="cs-CZ" sz="3600" i="1" dirty="0"/>
              <a:t> Folklore </a:t>
            </a:r>
            <a:r>
              <a:rPr lang="cs-CZ" sz="3600" dirty="0"/>
              <a:t>říká, že „nedílnou součástí </a:t>
            </a:r>
            <a:r>
              <a:rPr lang="cs-CZ" sz="3600" dirty="0" err="1"/>
              <a:t>Halloweenu</a:t>
            </a:r>
            <a:r>
              <a:rPr lang="cs-CZ" sz="3600" dirty="0"/>
              <a:t> je možnost spojit se s duchovními silami, které často zastrašují nebo děsí“. </a:t>
            </a:r>
            <a:r>
              <a:rPr lang="cs-CZ" sz="3600" dirty="0" smtClean="0"/>
              <a:t>I</a:t>
            </a:r>
            <a:r>
              <a:rPr lang="cs-CZ" sz="3600" dirty="0"/>
              <a:t> mnohé svátky podobné </a:t>
            </a:r>
            <a:r>
              <a:rPr lang="cs-CZ" sz="3600" dirty="0" err="1"/>
              <a:t>Halloweenu</a:t>
            </a:r>
            <a:r>
              <a:rPr lang="cs-CZ" sz="3600" dirty="0"/>
              <a:t> mají pohanský původ a hluboké kořeny v uctívání předků. Až dodnes lidé po celém světě využívají tyto dny k tomu, aby navázali kontakt s domnělými duchy mrtvých.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000" dirty="0" smtClean="0"/>
              <a:t>	I</a:t>
            </a:r>
            <a:r>
              <a:rPr lang="cs-CZ" sz="4000" dirty="0"/>
              <a:t> když </a:t>
            </a:r>
            <a:r>
              <a:rPr lang="cs-CZ" sz="4000" dirty="0" err="1"/>
              <a:t>Halloween</a:t>
            </a:r>
            <a:r>
              <a:rPr lang="cs-CZ" sz="4000" dirty="0"/>
              <a:t> je považován převážně za americký svátek, každý rok ho lidé slaví ve stále více zemích. Mnozí ale nevědí, že symboly, výzdoba a zvyky mají pohanský původ a většina z nich souvisí s </a:t>
            </a:r>
            <a:r>
              <a:rPr lang="cs-CZ" sz="4000" dirty="0" smtClean="0"/>
              <a:t>nadpřirozenými bytostmi</a:t>
            </a:r>
            <a:r>
              <a:rPr lang="cs-CZ" sz="4000" dirty="0"/>
              <a:t> </a:t>
            </a:r>
            <a:r>
              <a:rPr lang="cs-CZ" sz="4000" dirty="0" smtClean="0"/>
              <a:t>a magickými </a:t>
            </a:r>
            <a:r>
              <a:rPr lang="cs-CZ" sz="4000" dirty="0"/>
              <a:t>silami</a:t>
            </a:r>
            <a:r>
              <a:rPr lang="cs-CZ" sz="36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3600" dirty="0"/>
              <a:t>	</a:t>
            </a:r>
            <a:r>
              <a:rPr lang="cs-CZ" sz="3600" dirty="0" smtClean="0"/>
              <a:t>Tisíce </a:t>
            </a:r>
            <a:r>
              <a:rPr lang="cs-CZ" sz="3600" dirty="0"/>
              <a:t>vyznavačů čarodějnického kultu </a:t>
            </a:r>
            <a:r>
              <a:rPr lang="cs-CZ" sz="3600" dirty="0" err="1"/>
              <a:t>Wicca</a:t>
            </a:r>
            <a:r>
              <a:rPr lang="cs-CZ" sz="3600" dirty="0"/>
              <a:t>, kteří zachovávají keltské rituály, stále nazývají </a:t>
            </a:r>
            <a:r>
              <a:rPr lang="cs-CZ" sz="3600" dirty="0" err="1"/>
              <a:t>Halloween</a:t>
            </a:r>
            <a:r>
              <a:rPr lang="cs-CZ" sz="3600" dirty="0"/>
              <a:t> starým označením </a:t>
            </a:r>
            <a:r>
              <a:rPr lang="cs-CZ" sz="3600" dirty="0" err="1"/>
              <a:t>Samhain</a:t>
            </a:r>
            <a:r>
              <a:rPr lang="cs-CZ" sz="3600" dirty="0"/>
              <a:t> a považují ho za nejposvátnější noc v roce. Noviny </a:t>
            </a:r>
            <a:r>
              <a:rPr lang="cs-CZ" sz="3600" i="1" dirty="0"/>
              <a:t>USA </a:t>
            </a:r>
            <a:r>
              <a:rPr lang="cs-CZ" sz="3600" i="1" dirty="0" err="1"/>
              <a:t>Today</a:t>
            </a:r>
            <a:r>
              <a:rPr lang="cs-CZ" sz="3600" i="1" dirty="0"/>
              <a:t> </a:t>
            </a:r>
            <a:r>
              <a:rPr lang="cs-CZ" sz="3600" dirty="0"/>
              <a:t>citují jednoho čaroděje, který řekl: </a:t>
            </a:r>
            <a:r>
              <a:rPr lang="cs-CZ" sz="3600" dirty="0" smtClean="0"/>
              <a:t>„Křesťané </a:t>
            </a:r>
            <a:r>
              <a:rPr lang="cs-CZ" sz="3600" dirty="0"/>
              <a:t>si to neuvědomují, ale slaví s námi náš svátek. . . . To se nám líbí.“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	Svátky</a:t>
            </a:r>
            <a:r>
              <a:rPr lang="cs-CZ" dirty="0"/>
              <a:t>, jako je </a:t>
            </a:r>
            <a:r>
              <a:rPr lang="cs-CZ" dirty="0" err="1"/>
              <a:t>Halloween</a:t>
            </a:r>
            <a:r>
              <a:rPr lang="cs-CZ" dirty="0"/>
              <a:t>, jsou v rozporu s tím, co učí Bible. Píše se v ní: „Nenajde se u tebe nikdo, kdo . . . by provozoval věštění, zaříkávání, hadačství nebo čarodějnictví, nikdo, kdo by užíval kouzel, kdo by se dotazoval přízraků a věštců, kdo by vyvolával mrtvé.“ (5. Mojžíšova 18:10, 11, </a:t>
            </a:r>
            <a:r>
              <a:rPr lang="cs-CZ" i="1" dirty="0"/>
              <a:t>Jeruzalémská bible</a:t>
            </a:r>
            <a:r>
              <a:rPr lang="cs-CZ" dirty="0"/>
              <a:t>; viz také 3. Mojžíšovu </a:t>
            </a:r>
            <a:r>
              <a:rPr lang="cs-CZ" dirty="0" smtClean="0"/>
              <a:t>19:31) </a:t>
            </a:r>
          </a:p>
          <a:p>
            <a:r>
              <a:rPr lang="cs-CZ" b="1" dirty="0" smtClean="0"/>
              <a:t>„</a:t>
            </a:r>
            <a:r>
              <a:rPr lang="cs-CZ" dirty="0" smtClean="0"/>
              <a:t>Skutky </a:t>
            </a:r>
            <a:r>
              <a:rPr lang="cs-CZ" dirty="0"/>
              <a:t>lidské svévole jsou zřejmé: necudnost, nečistota, </a:t>
            </a:r>
            <a:r>
              <a:rPr lang="cs-CZ" dirty="0" smtClean="0"/>
              <a:t>bezuzdnost,</a:t>
            </a:r>
            <a:r>
              <a:rPr lang="cs-CZ" b="1" dirty="0" smtClean="0"/>
              <a:t> modlářství</a:t>
            </a:r>
            <a:r>
              <a:rPr lang="cs-CZ" dirty="0"/>
              <a:t>,</a:t>
            </a:r>
            <a:r>
              <a:rPr lang="cs-CZ" sz="2800" b="1" dirty="0"/>
              <a:t> </a:t>
            </a:r>
            <a:r>
              <a:rPr lang="cs-CZ" b="1" dirty="0"/>
              <a:t>čarodějství</a:t>
            </a:r>
            <a:r>
              <a:rPr lang="cs-CZ" dirty="0"/>
              <a:t>, rozbroje, hádky, žárlivost, vášeň, podlost, rozpory, </a:t>
            </a:r>
            <a:r>
              <a:rPr lang="cs-CZ" dirty="0" smtClean="0"/>
              <a:t>rozkoly, závist</a:t>
            </a:r>
            <a:r>
              <a:rPr lang="cs-CZ" dirty="0"/>
              <a:t>, opilství, nestřídmost a podobné věci. Řekl jsem už dříve a říkám znovu, že ti, kteří takové věci dělají, nebudou mít podíl na království Božím.</a:t>
            </a:r>
          </a:p>
          <a:p>
            <a:pPr>
              <a:buNone/>
            </a:pPr>
            <a:r>
              <a:rPr lang="cs-CZ" dirty="0"/>
              <a:t> </a:t>
            </a:r>
            <a:r>
              <a:rPr lang="cs-CZ" dirty="0" smtClean="0"/>
              <a:t>   </a:t>
            </a:r>
            <a:r>
              <a:rPr lang="cs-CZ" dirty="0" err="1" smtClean="0"/>
              <a:t>Galatským</a:t>
            </a:r>
            <a:r>
              <a:rPr lang="cs-CZ" dirty="0" smtClean="0"/>
              <a:t> 5:19–21)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OBDOBY HALLOWEENU VE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/>
              <a:t>Halloween</a:t>
            </a:r>
            <a:r>
              <a:rPr lang="cs-CZ" dirty="0"/>
              <a:t> je obecně považován za americký svátek, ale získal si oblibu také v mnoha jiných částech světa. Jsou tu i další svátky, které podobně jako </a:t>
            </a:r>
            <a:r>
              <a:rPr lang="cs-CZ" dirty="0" err="1"/>
              <a:t>Halloween</a:t>
            </a:r>
            <a:r>
              <a:rPr lang="cs-CZ" dirty="0"/>
              <a:t> oslavují existenci a působení duchovních bytostí. Všimněte si několika z nich.</a:t>
            </a:r>
          </a:p>
          <a:p>
            <a:r>
              <a:rPr lang="cs-CZ" b="1" dirty="0"/>
              <a:t>Severní Amerika </a:t>
            </a:r>
            <a:r>
              <a:rPr lang="cs-CZ" dirty="0"/>
              <a:t>– Den mrtvých</a:t>
            </a:r>
          </a:p>
          <a:p>
            <a:r>
              <a:rPr lang="cs-CZ" b="1" dirty="0"/>
              <a:t>Jižní Amerika </a:t>
            </a:r>
            <a:r>
              <a:rPr lang="cs-CZ" dirty="0"/>
              <a:t>– </a:t>
            </a:r>
            <a:r>
              <a:rPr lang="cs-CZ" dirty="0" err="1"/>
              <a:t>Kawsasqanchis</a:t>
            </a:r>
            <a:endParaRPr lang="cs-CZ" dirty="0"/>
          </a:p>
          <a:p>
            <a:r>
              <a:rPr lang="cs-CZ" b="1" dirty="0"/>
              <a:t>Evropa </a:t>
            </a:r>
            <a:r>
              <a:rPr lang="cs-CZ" dirty="0"/>
              <a:t>– Svátek Všech svatých a obdoby </a:t>
            </a:r>
            <a:r>
              <a:rPr lang="cs-CZ" dirty="0" err="1"/>
              <a:t>Halloweenu</a:t>
            </a:r>
            <a:endParaRPr lang="cs-CZ" dirty="0"/>
          </a:p>
          <a:p>
            <a:r>
              <a:rPr lang="cs-CZ" b="1" dirty="0"/>
              <a:t>Afrika </a:t>
            </a:r>
            <a:r>
              <a:rPr lang="cs-CZ" dirty="0"/>
              <a:t>– Tanec zahalených </a:t>
            </a:r>
            <a:r>
              <a:rPr lang="cs-CZ" dirty="0" err="1"/>
              <a:t>Egungunů</a:t>
            </a:r>
            <a:endParaRPr lang="cs-CZ" dirty="0"/>
          </a:p>
          <a:p>
            <a:r>
              <a:rPr lang="cs-CZ" b="1" dirty="0"/>
              <a:t>Asie </a:t>
            </a:r>
            <a:r>
              <a:rPr lang="cs-CZ" dirty="0"/>
              <a:t>– Svátek </a:t>
            </a:r>
            <a:r>
              <a:rPr lang="cs-CZ" dirty="0" err="1"/>
              <a:t>Obon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JAKÝ MAJÍ PŮVOD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cs-CZ" dirty="0"/>
              <a:t>Původ některých zvyků a symbolů spojených s </a:t>
            </a:r>
            <a:r>
              <a:rPr lang="cs-CZ" dirty="0" err="1"/>
              <a:t>Halloweenem</a:t>
            </a:r>
            <a:endParaRPr lang="cs-CZ" dirty="0"/>
          </a:p>
          <a:p>
            <a:r>
              <a:rPr lang="cs-CZ" b="1" dirty="0"/>
              <a:t>UPÍŘI, VLKODLACI, ČARODĚJNICE, ZOMBIE: </a:t>
            </a:r>
            <a:r>
              <a:rPr lang="cs-CZ" dirty="0"/>
              <a:t>Tito tvorové jsou už dlouho spojováni se zlým duchovním světem.</a:t>
            </a:r>
          </a:p>
          <a:p>
            <a:r>
              <a:rPr lang="cs-CZ" b="1" dirty="0"/>
              <a:t>SLADKOSTI: </a:t>
            </a:r>
            <a:r>
              <a:rPr lang="cs-CZ" dirty="0"/>
              <a:t>Starověcí Keltové si usmiřovali zlé duchy sladkostmi. Ty, kdo svátek slavili, později církev vybízela, aby v předvečer svátku Všech svatých chodili dům od domu a prosili o jídlo výměnou za modlitbu ve prospěch zemřelých. Z tohoto zvyku se nakonec stalo koledování, které je součástí </a:t>
            </a:r>
            <a:r>
              <a:rPr lang="cs-CZ" dirty="0" err="1"/>
              <a:t>Halloweenu</a:t>
            </a:r>
            <a:r>
              <a:rPr lang="cs-CZ" dirty="0"/>
              <a:t>.</a:t>
            </a:r>
          </a:p>
          <a:p>
            <a:r>
              <a:rPr lang="cs-CZ" b="1" dirty="0"/>
              <a:t>KOSTÝMY: </a:t>
            </a:r>
            <a:r>
              <a:rPr lang="cs-CZ" dirty="0"/>
              <a:t>Keltové nosili strašidelné masky, aby si je zlí duchové spletli s duchy a nechali je být. Církev postupně smísila pohanské zvyky se zvyklostmi, které byly spojené s Památkou zesnulých a svátkem Všech svatých. Později ti, kdo se oslav účastnili, chodili dům od domu a nosili kostýmy svatých, andělů a zlých duchů.</a:t>
            </a:r>
          </a:p>
          <a:p>
            <a:r>
              <a:rPr lang="cs-CZ" b="1" dirty="0"/>
              <a:t>DÝNĚ: </a:t>
            </a:r>
            <a:r>
              <a:rPr lang="cs-CZ" dirty="0"/>
              <a:t>Vydlabané tuříny se svíčkou uvnitř dávali lidé ven, aby zahnali zlé duchy. Pro některé svíčka představovala duši uvězněnou v očistci. Časem se začaly více používat vydlabané dýně.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HALLOWEEN V PROUDU ČASU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PÁTÉ STOLETÍ PŘ. N. L.</a:t>
            </a:r>
          </a:p>
          <a:p>
            <a:r>
              <a:rPr lang="cs-CZ" dirty="0"/>
              <a:t>Keltové slaví na konci října svátek </a:t>
            </a:r>
            <a:r>
              <a:rPr lang="cs-CZ" dirty="0" err="1"/>
              <a:t>Samhain</a:t>
            </a:r>
            <a:r>
              <a:rPr lang="cs-CZ" dirty="0"/>
              <a:t>. Věří, že v tu dobu se duchové a démoni toulají po zemi víc než jindy.</a:t>
            </a:r>
          </a:p>
          <a:p>
            <a:r>
              <a:rPr lang="cs-CZ" dirty="0"/>
              <a:t>PRVNÍ STOLETÍ N. L.</a:t>
            </a:r>
          </a:p>
          <a:p>
            <a:r>
              <a:rPr lang="cs-CZ" dirty="0"/>
              <a:t>Římané si podrobují Kelty a přijímají spiritistické rituály svátku </a:t>
            </a:r>
            <a:r>
              <a:rPr lang="cs-CZ" dirty="0" err="1"/>
              <a:t>Samhain</a:t>
            </a:r>
            <a:r>
              <a:rPr lang="cs-CZ" dirty="0"/>
              <a:t>.</a:t>
            </a:r>
          </a:p>
          <a:p>
            <a:r>
              <a:rPr lang="cs-CZ" dirty="0"/>
              <a:t>SEDMÉ STOLETÍ</a:t>
            </a:r>
          </a:p>
          <a:p>
            <a:r>
              <a:rPr lang="cs-CZ" dirty="0"/>
              <a:t>Papež Bonifác IV. údajně zavedl svátek Všech svatých, který se pak každý rok slavil k uctění památky mučedníků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JEDENÁCTÉ STOLETÍ</a:t>
            </a:r>
          </a:p>
          <a:p>
            <a:r>
              <a:rPr lang="cs-CZ" dirty="0"/>
              <a:t>Je ustanoveno, že 2. listopadu se bude slavit Památka zesnulých neboli Dušičky.</a:t>
            </a:r>
          </a:p>
          <a:p>
            <a:r>
              <a:rPr lang="cs-CZ" dirty="0"/>
              <a:t>OSMNÁCTÉ STOLETÍ</a:t>
            </a:r>
          </a:p>
          <a:p>
            <a:r>
              <a:rPr lang="cs-CZ" dirty="0"/>
              <a:t>Název svátku </a:t>
            </a:r>
            <a:r>
              <a:rPr lang="cs-CZ" dirty="0" err="1"/>
              <a:t>Hallowe’en</a:t>
            </a:r>
            <a:r>
              <a:rPr lang="cs-CZ" dirty="0"/>
              <a:t> (</a:t>
            </a:r>
            <a:r>
              <a:rPr lang="cs-CZ" dirty="0" err="1"/>
              <a:t>Hallow</a:t>
            </a:r>
            <a:r>
              <a:rPr lang="cs-CZ" dirty="0"/>
              <a:t> </a:t>
            </a:r>
            <a:r>
              <a:rPr lang="cs-CZ" dirty="0" err="1"/>
              <a:t>Evening</a:t>
            </a:r>
            <a:r>
              <a:rPr lang="cs-CZ" dirty="0"/>
              <a:t>) se vyskytl v tištěné podobě jako </a:t>
            </a:r>
            <a:r>
              <a:rPr lang="cs-CZ" dirty="0" err="1"/>
              <a:t>Halloween</a:t>
            </a:r>
            <a:r>
              <a:rPr lang="cs-CZ" dirty="0"/>
              <a:t>.</a:t>
            </a:r>
          </a:p>
          <a:p>
            <a:r>
              <a:rPr lang="cs-CZ" dirty="0"/>
              <a:t>DEVATENÁCTÉ STOLETÍ</a:t>
            </a:r>
          </a:p>
          <a:p>
            <a:r>
              <a:rPr lang="cs-CZ" dirty="0"/>
              <a:t>Tisíce lidí, kteří se stěhují z Irska do Spojených států, si s sebou přiváží zvyky spojené s </a:t>
            </a:r>
            <a:r>
              <a:rPr lang="cs-CZ" dirty="0" err="1"/>
              <a:t>Halloweenem</a:t>
            </a:r>
            <a:r>
              <a:rPr lang="cs-CZ" dirty="0"/>
              <a:t>, které se časem smísily s podobnými zvyky emigrantů z Británie, Německa, Afriky a jiných částí světa.</a:t>
            </a:r>
          </a:p>
          <a:p>
            <a:r>
              <a:rPr lang="cs-CZ" dirty="0"/>
              <a:t>DVACÁTÉ STOLETÍ</a:t>
            </a:r>
          </a:p>
          <a:p>
            <a:r>
              <a:rPr lang="cs-CZ" dirty="0" err="1"/>
              <a:t>Halloween</a:t>
            </a:r>
            <a:r>
              <a:rPr lang="cs-CZ" dirty="0"/>
              <a:t> se těší oblibě po celých Spojených státech.</a:t>
            </a:r>
          </a:p>
          <a:p>
            <a:r>
              <a:rPr lang="cs-CZ" dirty="0"/>
              <a:t>DVACÁTÉ PRVNÍ STOLETÍ</a:t>
            </a:r>
          </a:p>
          <a:p>
            <a:r>
              <a:rPr lang="cs-CZ" dirty="0"/>
              <a:t>Z </a:t>
            </a:r>
            <a:r>
              <a:rPr lang="cs-CZ" dirty="0" err="1"/>
              <a:t>Halloweenu</a:t>
            </a:r>
            <a:r>
              <a:rPr lang="cs-CZ" dirty="0"/>
              <a:t> se stává celosvětový mnohamiliardový byznys.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96752"/>
            <a:ext cx="3384376" cy="358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Volba je na každém z nás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2736304" cy="365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23528" y="501317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Nemůžete </a:t>
            </a:r>
            <a:r>
              <a:rPr lang="cs-CZ" dirty="0"/>
              <a:t>pít kalich Páně i kalich démonů. Nemůžete mít účast na stolu Páně i na stolu </a:t>
            </a:r>
            <a:r>
              <a:rPr lang="cs-CZ" dirty="0" smtClean="0"/>
              <a:t>démonů. Chceme </a:t>
            </a:r>
            <a:r>
              <a:rPr lang="cs-CZ" dirty="0"/>
              <a:t>snad popudit Pána k žárlivosti? Jsme snad silnější než on?</a:t>
            </a:r>
          </a:p>
          <a:p>
            <a:r>
              <a:rPr lang="cs-CZ" dirty="0" smtClean="0"/>
              <a:t>Všecko </a:t>
            </a:r>
            <a:r>
              <a:rPr lang="cs-CZ" dirty="0"/>
              <a:t>je dovoleno‘ – ano, ale ne všecko prospívá. ‚Všecko je dovoleno‘ – ano, ale ne všecko přispívá ke společnému růstu</a:t>
            </a:r>
            <a:r>
              <a:rPr lang="cs-CZ" dirty="0" smtClean="0"/>
              <a:t>. 1.Kor.10,21-23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107</Words>
  <Application>Microsoft Office PowerPoint</Application>
  <PresentationFormat>Předvádění na obrazovce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Halloween</vt:lpstr>
      <vt:lpstr>Snímek 2</vt:lpstr>
      <vt:lpstr>Snímek 3</vt:lpstr>
      <vt:lpstr>Snímek 4</vt:lpstr>
      <vt:lpstr>Snímek 5</vt:lpstr>
      <vt:lpstr>OBDOBY HALLOWEENU VE SVĚTĚ</vt:lpstr>
      <vt:lpstr>JAKÝ MAJÍ PŮVOD?</vt:lpstr>
      <vt:lpstr>HALLOWEEN V PROUDU ČASU</vt:lpstr>
      <vt:lpstr>Volba je na každém z nás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</dc:title>
  <dc:creator>Macourkovi</dc:creator>
  <cp:lastModifiedBy>Macourkovi</cp:lastModifiedBy>
  <cp:revision>15</cp:revision>
  <dcterms:created xsi:type="dcterms:W3CDTF">2018-11-03T17:32:03Z</dcterms:created>
  <dcterms:modified xsi:type="dcterms:W3CDTF">2018-11-03T20:28:14Z</dcterms:modified>
</cp:coreProperties>
</file>