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23D3E-45A0-4782-A478-A9B79ABFB177}" type="datetimeFigureOut">
              <a:rPr lang="en-US" smtClean="0"/>
              <a:pPr/>
              <a:t>12/30/2018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88BE9-2B0B-4853-8BFA-BC35A58213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23D3E-45A0-4782-A478-A9B79ABFB177}" type="datetimeFigureOut">
              <a:rPr lang="en-US" smtClean="0"/>
              <a:pPr/>
              <a:t>12/30/2018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88BE9-2B0B-4853-8BFA-BC35A58213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23D3E-45A0-4782-A478-A9B79ABFB177}" type="datetimeFigureOut">
              <a:rPr lang="en-US" smtClean="0"/>
              <a:pPr/>
              <a:t>12/30/2018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88BE9-2B0B-4853-8BFA-BC35A58213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23D3E-45A0-4782-A478-A9B79ABFB177}" type="datetimeFigureOut">
              <a:rPr lang="en-US" smtClean="0"/>
              <a:pPr/>
              <a:t>12/30/2018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88BE9-2B0B-4853-8BFA-BC35A58213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23D3E-45A0-4782-A478-A9B79ABFB177}" type="datetimeFigureOut">
              <a:rPr lang="en-US" smtClean="0"/>
              <a:pPr/>
              <a:t>12/30/2018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88BE9-2B0B-4853-8BFA-BC35A58213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23D3E-45A0-4782-A478-A9B79ABFB177}" type="datetimeFigureOut">
              <a:rPr lang="en-US" smtClean="0"/>
              <a:pPr/>
              <a:t>12/30/2018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88BE9-2B0B-4853-8BFA-BC35A58213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23D3E-45A0-4782-A478-A9B79ABFB177}" type="datetimeFigureOut">
              <a:rPr lang="en-US" smtClean="0"/>
              <a:pPr/>
              <a:t>12/30/2018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88BE9-2B0B-4853-8BFA-BC35A58213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23D3E-45A0-4782-A478-A9B79ABFB177}" type="datetimeFigureOut">
              <a:rPr lang="en-US" smtClean="0"/>
              <a:pPr/>
              <a:t>12/30/2018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88BE9-2B0B-4853-8BFA-BC35A58213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23D3E-45A0-4782-A478-A9B79ABFB177}" type="datetimeFigureOut">
              <a:rPr lang="en-US" smtClean="0"/>
              <a:pPr/>
              <a:t>12/30/2018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88BE9-2B0B-4853-8BFA-BC35A58213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23D3E-45A0-4782-A478-A9B79ABFB177}" type="datetimeFigureOut">
              <a:rPr lang="en-US" smtClean="0"/>
              <a:pPr/>
              <a:t>12/30/2018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88BE9-2B0B-4853-8BFA-BC35A58213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23D3E-45A0-4782-A478-A9B79ABFB177}" type="datetimeFigureOut">
              <a:rPr lang="en-US" smtClean="0"/>
              <a:pPr/>
              <a:t>12/30/2018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88BE9-2B0B-4853-8BFA-BC35A58213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F23D3E-45A0-4782-A478-A9B79ABFB177}" type="datetimeFigureOut">
              <a:rPr lang="en-US" smtClean="0"/>
              <a:pPr/>
              <a:t>12/30/2018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788BE9-2B0B-4853-8BFA-BC35A58213E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C:\Users\Jonathan\Downloads\Introducing%20Guiding%20Hands%20%20-%20CONAN%20on%20TBS.avi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err="1" smtClean="0"/>
              <a:t>Jak</a:t>
            </a:r>
            <a:r>
              <a:rPr lang="en-GB" dirty="0" smtClean="0"/>
              <a:t> </a:t>
            </a:r>
            <a:r>
              <a:rPr lang="cs-CZ" dirty="0" smtClean="0"/>
              <a:t>zvládat dnešní trendy?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Introducing Guiding Hands  - CONAN on TBS.avi">
            <a:hlinkClick r:id="" action="ppaction://media"/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-135496" y="1214422"/>
            <a:ext cx="9279496" cy="521971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52000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Kazatel 1:9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en-US" sz="4800" dirty="0"/>
              <a:t>Co </a:t>
            </a:r>
            <a:r>
              <a:rPr lang="en-US" sz="4800" dirty="0" err="1"/>
              <a:t>bylo</a:t>
            </a:r>
            <a:r>
              <a:rPr lang="en-US" sz="4800" dirty="0"/>
              <a:t> </a:t>
            </a:r>
            <a:r>
              <a:rPr lang="en-US" sz="4800" dirty="0" err="1"/>
              <a:t>dříve</a:t>
            </a:r>
            <a:r>
              <a:rPr lang="en-US" sz="4800" dirty="0"/>
              <a:t>, to </a:t>
            </a:r>
            <a:r>
              <a:rPr lang="en-US" sz="4800" dirty="0" err="1"/>
              <a:t>zase</a:t>
            </a:r>
            <a:r>
              <a:rPr lang="en-US" sz="4800" dirty="0"/>
              <a:t> </a:t>
            </a:r>
            <a:r>
              <a:rPr lang="en-US" sz="4800" dirty="0" err="1"/>
              <a:t>bude</a:t>
            </a:r>
            <a:r>
              <a:rPr lang="en-US" sz="4800" dirty="0"/>
              <a:t>,</a:t>
            </a:r>
          </a:p>
          <a:p>
            <a:pPr algn="ctr">
              <a:buNone/>
            </a:pPr>
            <a:r>
              <a:rPr lang="en-US" sz="4800" dirty="0"/>
              <a:t>to, co se </a:t>
            </a:r>
            <a:r>
              <a:rPr lang="en-US" sz="4800" dirty="0" err="1"/>
              <a:t>dělo</a:t>
            </a:r>
            <a:r>
              <a:rPr lang="en-US" sz="4800" dirty="0"/>
              <a:t>, se </a:t>
            </a:r>
            <a:r>
              <a:rPr lang="en-US" sz="4800" dirty="0" err="1"/>
              <a:t>bude</a:t>
            </a:r>
            <a:r>
              <a:rPr lang="en-US" sz="4800" dirty="0"/>
              <a:t> </a:t>
            </a:r>
            <a:r>
              <a:rPr lang="en-US" sz="4800" dirty="0" err="1"/>
              <a:t>dít</a:t>
            </a:r>
            <a:r>
              <a:rPr lang="en-US" sz="4800" dirty="0"/>
              <a:t>.</a:t>
            </a:r>
          </a:p>
          <a:p>
            <a:pPr algn="ctr">
              <a:buNone/>
            </a:pPr>
            <a:r>
              <a:rPr lang="en-US" sz="4800" dirty="0" err="1"/>
              <a:t>Není</a:t>
            </a:r>
            <a:r>
              <a:rPr lang="en-US" sz="4800" dirty="0"/>
              <a:t> </a:t>
            </a:r>
            <a:r>
              <a:rPr lang="en-US" sz="4800" dirty="0" err="1"/>
              <a:t>nic</a:t>
            </a:r>
            <a:r>
              <a:rPr lang="en-US" sz="4800" dirty="0"/>
              <a:t> </a:t>
            </a:r>
            <a:r>
              <a:rPr lang="en-US" sz="4800" dirty="0" err="1"/>
              <a:t>nového</a:t>
            </a:r>
            <a:r>
              <a:rPr lang="en-US" sz="4800" dirty="0"/>
              <a:t> pod </a:t>
            </a:r>
            <a:r>
              <a:rPr lang="en-US" sz="4800" dirty="0" err="1"/>
              <a:t>sluncem</a:t>
            </a:r>
            <a:r>
              <a:rPr lang="en-US" sz="4800" dirty="0"/>
              <a:t>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Tak, co potřebujeme?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Je to </a:t>
            </a:r>
            <a:r>
              <a:rPr lang="cs-CZ" dirty="0" smtClean="0"/>
              <a:t>nebezpečn</a:t>
            </a:r>
            <a:r>
              <a:rPr lang="cs-CZ" dirty="0" smtClean="0"/>
              <a:t>é</a:t>
            </a:r>
            <a:r>
              <a:rPr lang="cs-CZ" dirty="0" smtClean="0"/>
              <a:t>?</a:t>
            </a:r>
            <a:endParaRPr lang="cs-CZ" dirty="0" smtClean="0"/>
          </a:p>
          <a:p>
            <a:pPr>
              <a:buNone/>
            </a:pPr>
            <a:endParaRPr lang="cs-CZ" dirty="0"/>
          </a:p>
          <a:p>
            <a:pPr>
              <a:buNone/>
            </a:pPr>
            <a:endParaRPr lang="en-US" dirty="0"/>
          </a:p>
        </p:txBody>
      </p:sp>
      <p:sp>
        <p:nvSpPr>
          <p:cNvPr id="4098" name="AutoShape 2" descr="Výsledek obrázku pro danger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100" name="AutoShape 4" descr="Výsledek obrázku pro danger"/>
          <p:cNvSpPr>
            <a:spLocks noChangeAspect="1" noChangeArrowheads="1"/>
          </p:cNvSpPr>
          <p:nvPr/>
        </p:nvSpPr>
        <p:spPr bwMode="auto">
          <a:xfrm>
            <a:off x="155575" y="-1684338"/>
            <a:ext cx="3514725" cy="351472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6" name="Picture 5" descr="RD-158-DANGER-TRIANGL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71934" y="1714488"/>
            <a:ext cx="3910020" cy="391002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Výsledek obrázku pro door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29256" y="1785926"/>
            <a:ext cx="3514725" cy="3514726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Tak, co potřebujeme?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Je to </a:t>
            </a:r>
            <a:r>
              <a:rPr lang="cs-CZ" dirty="0" smtClean="0"/>
              <a:t>nebezpečné?</a:t>
            </a:r>
            <a:endParaRPr lang="cs-CZ" dirty="0" smtClean="0"/>
          </a:p>
          <a:p>
            <a:pPr>
              <a:buNone/>
            </a:pPr>
            <a:endParaRPr lang="cs-CZ" dirty="0"/>
          </a:p>
          <a:p>
            <a:pPr>
              <a:buNone/>
            </a:pPr>
            <a:r>
              <a:rPr lang="cs-CZ" dirty="0" smtClean="0"/>
              <a:t>Potřebujeme si toho být vědomi?</a:t>
            </a:r>
            <a:endParaRPr lang="cs-CZ" dirty="0" smtClean="0"/>
          </a:p>
          <a:p>
            <a:pPr>
              <a:buNone/>
            </a:pPr>
            <a:endParaRPr lang="cs-CZ" dirty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Výsledek obrázku pro cros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57950" y="1285860"/>
            <a:ext cx="2419350" cy="3514726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Tak, co potřebujeme?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Je to nebezpečný?</a:t>
            </a:r>
          </a:p>
          <a:p>
            <a:pPr>
              <a:buNone/>
            </a:pPr>
            <a:endParaRPr lang="cs-CZ" dirty="0"/>
          </a:p>
          <a:p>
            <a:pPr>
              <a:buNone/>
            </a:pPr>
            <a:r>
              <a:rPr lang="cs-CZ" dirty="0" smtClean="0"/>
              <a:t>Potřebujeme si toho být vědomi?</a:t>
            </a:r>
            <a:endParaRPr lang="cs-CZ" dirty="0" smtClean="0"/>
          </a:p>
          <a:p>
            <a:pPr>
              <a:buNone/>
            </a:pPr>
            <a:endParaRPr lang="cs-CZ" dirty="0"/>
          </a:p>
          <a:p>
            <a:pPr>
              <a:buNone/>
            </a:pPr>
            <a:r>
              <a:rPr lang="cs-CZ" dirty="0" smtClean="0"/>
              <a:t>Můžeme to použít pro Boží Království?</a:t>
            </a:r>
            <a:endParaRPr lang="cs-CZ" dirty="0" smtClean="0"/>
          </a:p>
          <a:p>
            <a:pPr>
              <a:buNone/>
            </a:pPr>
            <a:endParaRPr lang="cs-CZ" dirty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Držte se věcí, které přetrvají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cs-CZ" sz="6000" smtClean="0"/>
              <a:t>  </a:t>
            </a:r>
            <a:r>
              <a:rPr lang="en-US" sz="6000" smtClean="0"/>
              <a:t>A </a:t>
            </a:r>
            <a:r>
              <a:rPr lang="en-US" sz="6000" dirty="0" err="1" smtClean="0"/>
              <a:t>teď</a:t>
            </a:r>
            <a:r>
              <a:rPr lang="en-US" sz="6000" dirty="0" smtClean="0"/>
              <a:t> </a:t>
            </a:r>
            <a:r>
              <a:rPr lang="en-US" sz="6000" dirty="0" err="1" smtClean="0"/>
              <a:t>zůstaňte</a:t>
            </a:r>
            <a:r>
              <a:rPr lang="en-US" sz="6000" dirty="0" smtClean="0"/>
              <a:t> </a:t>
            </a:r>
            <a:r>
              <a:rPr lang="en-US" sz="6000" dirty="0" err="1" smtClean="0"/>
              <a:t>vírou</a:t>
            </a:r>
            <a:r>
              <a:rPr lang="en-US" sz="6000" dirty="0" smtClean="0"/>
              <a:t>, </a:t>
            </a:r>
            <a:r>
              <a:rPr lang="en-US" sz="6000" dirty="0" err="1" smtClean="0"/>
              <a:t>nadějí</a:t>
            </a:r>
            <a:r>
              <a:rPr lang="en-US" sz="6000" dirty="0" smtClean="0"/>
              <a:t>, </a:t>
            </a:r>
            <a:r>
              <a:rPr lang="en-US" sz="6000" dirty="0" err="1" smtClean="0"/>
              <a:t>láskou</a:t>
            </a:r>
            <a:r>
              <a:rPr lang="en-US" sz="6000" dirty="0" smtClean="0"/>
              <a:t>, </a:t>
            </a:r>
            <a:r>
              <a:rPr lang="en-US" sz="6000" dirty="0" err="1" smtClean="0"/>
              <a:t>těmito</a:t>
            </a:r>
            <a:r>
              <a:rPr lang="en-US" sz="6000" dirty="0" smtClean="0"/>
              <a:t> </a:t>
            </a:r>
            <a:r>
              <a:rPr lang="en-US" sz="6000" dirty="0" err="1" smtClean="0"/>
              <a:t>třemi</a:t>
            </a:r>
            <a:r>
              <a:rPr lang="en-US" sz="6000" dirty="0" smtClean="0"/>
              <a:t>; ale </a:t>
            </a:r>
            <a:r>
              <a:rPr lang="en-US" sz="6000" dirty="0" err="1" smtClean="0"/>
              <a:t>největší</a:t>
            </a:r>
            <a:r>
              <a:rPr lang="en-US" sz="6000" dirty="0" smtClean="0"/>
              <a:t> z </a:t>
            </a:r>
            <a:r>
              <a:rPr lang="en-US" sz="6000" dirty="0" err="1" smtClean="0"/>
              <a:t>nich</a:t>
            </a:r>
            <a:r>
              <a:rPr lang="en-US" sz="6000" dirty="0" smtClean="0"/>
              <a:t> je </a:t>
            </a:r>
            <a:r>
              <a:rPr lang="en-US" sz="6000" dirty="0" err="1" smtClean="0"/>
              <a:t>láska</a:t>
            </a:r>
            <a:r>
              <a:rPr lang="en-US" sz="6000" dirty="0" smtClean="0"/>
              <a:t>.</a:t>
            </a:r>
            <a:endParaRPr lang="en-US" sz="6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79</TotalTime>
  <Words>103</Words>
  <Application>Microsoft Office PowerPoint</Application>
  <PresentationFormat>On-screen Show (4:3)</PresentationFormat>
  <Paragraphs>19</Paragraphs>
  <Slides>7</Slides>
  <Notes>0</Notes>
  <HiddenSlides>0</HiddenSlides>
  <MMClips>1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Jak zvládat dnešní trendy?</vt:lpstr>
      <vt:lpstr>Slide 2</vt:lpstr>
      <vt:lpstr>Kazatel 1:9</vt:lpstr>
      <vt:lpstr>Tak, co potřebujeme?</vt:lpstr>
      <vt:lpstr>Tak, co potřebujeme?</vt:lpstr>
      <vt:lpstr>Tak, co potřebujeme?</vt:lpstr>
      <vt:lpstr>Držte se věcí, které přetrvají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Jak zvládat dnešní trendy?</dc:title>
  <dc:creator>Jonathan</dc:creator>
  <cp:lastModifiedBy>Jonathan</cp:lastModifiedBy>
  <cp:revision>4</cp:revision>
  <dcterms:created xsi:type="dcterms:W3CDTF">2018-12-29T22:05:16Z</dcterms:created>
  <dcterms:modified xsi:type="dcterms:W3CDTF">2018-12-30T07:12:35Z</dcterms:modified>
</cp:coreProperties>
</file>