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81"/>
  </p:normalViewPr>
  <p:slideViewPr>
    <p:cSldViewPr snapToGrid="0" snapToObjects="1">
      <p:cViewPr varScale="1">
        <p:scale>
          <a:sx n="54" d="100"/>
          <a:sy n="54" d="100"/>
        </p:scale>
        <p:origin x="200"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09600" y="261254"/>
            <a:ext cx="8226490" cy="3083767"/>
          </a:xfrm>
        </p:spPr>
        <p:txBody>
          <a:bodyPr anchor="b">
            <a:normAutofit/>
          </a:bodyPr>
          <a:lstStyle>
            <a:lvl1pPr algn="l" latinLnBrk="0">
              <a:lnSpc>
                <a:spcPct val="80000"/>
              </a:lnSpc>
              <a:defRPr lang="cs-CZ" sz="7200">
                <a:solidFill>
                  <a:schemeClr val="tx1"/>
                </a:solidFill>
              </a:defRPr>
            </a:lvl1pPr>
          </a:lstStyle>
          <a:p>
            <a:r>
              <a:rPr lang="cs-CZ"/>
              <a:t>Kliknutím lze upravit styl.</a:t>
            </a:r>
            <a:endParaRPr lang="cs-CZ" dirty="0"/>
          </a:p>
        </p:txBody>
      </p:sp>
      <p:sp>
        <p:nvSpPr>
          <p:cNvPr id="3" name="Podnadpis 2"/>
          <p:cNvSpPr>
            <a:spLocks noGrp="1"/>
          </p:cNvSpPr>
          <p:nvPr>
            <p:ph type="subTitle" idx="1"/>
          </p:nvPr>
        </p:nvSpPr>
        <p:spPr>
          <a:xfrm>
            <a:off x="609600" y="3345021"/>
            <a:ext cx="8229600" cy="1371600"/>
          </a:xfrm>
        </p:spPr>
        <p:txBody>
          <a:bodyPr/>
          <a:lstStyle>
            <a:lvl1pPr marL="0" indent="0" algn="l" latinLnBrk="0">
              <a:spcBef>
                <a:spcPts val="1200"/>
              </a:spcBef>
              <a:buNone/>
              <a:defRPr lang="cs-CZ" sz="2400">
                <a:solidFill>
                  <a:schemeClr val="accent1"/>
                </a:solidFill>
              </a:defRPr>
            </a:lvl1pPr>
            <a:lvl2pPr marL="457200" indent="0" algn="ctr" latinLnBrk="0">
              <a:buNone/>
              <a:defRPr lang="cs-CZ" sz="2000"/>
            </a:lvl2pPr>
            <a:lvl3pPr marL="914400" indent="0" algn="ctr" latinLnBrk="0">
              <a:buNone/>
              <a:defRPr lang="cs-CZ" sz="1800"/>
            </a:lvl3pPr>
            <a:lvl4pPr marL="1371600" indent="0" algn="ctr" latinLnBrk="0">
              <a:buNone/>
              <a:defRPr lang="cs-CZ" sz="1600"/>
            </a:lvl4pPr>
            <a:lvl5pPr marL="1828800" indent="0" algn="ctr" latinLnBrk="0">
              <a:buNone/>
              <a:defRPr lang="cs-CZ" sz="1600"/>
            </a:lvl5pPr>
            <a:lvl6pPr marL="2286000" indent="0" algn="ctr" latinLnBrk="0">
              <a:buNone/>
              <a:defRPr lang="cs-CZ" sz="1600"/>
            </a:lvl6pPr>
            <a:lvl7pPr marL="2743200" indent="0" algn="ctr" latinLnBrk="0">
              <a:buNone/>
              <a:defRPr lang="cs-CZ" sz="1600"/>
            </a:lvl7pPr>
            <a:lvl8pPr marL="3200400" indent="0" algn="ctr" latinLnBrk="0">
              <a:buNone/>
              <a:defRPr lang="cs-CZ" sz="1600"/>
            </a:lvl8pPr>
            <a:lvl9pPr marL="3657600" indent="0" algn="ctr" latinLnBrk="0">
              <a:buNone/>
              <a:defRPr lang="cs-CZ" sz="1600"/>
            </a:lvl9pPr>
          </a:lstStyle>
          <a:p>
            <a:r>
              <a:rPr lang="cs-CZ"/>
              <a:t>Kliknutím můžete upravit styl předlohy.</a:t>
            </a:r>
            <a:endParaRPr lang="cs-CZ" dirty="0"/>
          </a:p>
        </p:txBody>
      </p:sp>
    </p:spTree>
    <p:extLst>
      <p:ext uri="{BB962C8B-B14F-4D97-AF65-F5344CB8AC3E}">
        <p14:creationId xmlns:p14="http://schemas.microsoft.com/office/powerpoint/2010/main" val="74266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svislý text 2"/>
          <p:cNvSpPr>
            <a:spLocks noGrp="1"/>
          </p:cNvSpPr>
          <p:nvPr>
            <p:ph type="body" orient="vert" idx="1"/>
          </p:nvPr>
        </p:nvSpPr>
        <p:spPr/>
        <p:txBody>
          <a:bodyPr vert="eaVert"/>
          <a:lstStyle/>
          <a:p>
            <a:pPr lvl="0"/>
            <a:r>
              <a:rPr lang="cs-CZ"/>
              <a:t>Upravte styly předlohy textu.
Druhá úroveň
Třetí úroveň
Čtvrtá úroveň
Pátá úroveň</a:t>
            </a:r>
            <a:endParaRPr lang="cs-CZ" dirty="0"/>
          </a:p>
        </p:txBody>
      </p:sp>
      <p:sp>
        <p:nvSpPr>
          <p:cNvPr id="4" name="Zástupný symbol pro datum 3"/>
          <p:cNvSpPr>
            <a:spLocks noGrp="1"/>
          </p:cNvSpPr>
          <p:nvPr>
            <p:ph type="dt" sz="half" idx="10"/>
          </p:nvPr>
        </p:nvSpPr>
        <p:spPr/>
        <p:txBody>
          <a:bodyPr/>
          <a:lstStyle/>
          <a:p>
            <a:fld id="{0DED02AE-B9A4-47BD-AF8E-97E16144138B}" type="datetimeFigureOut">
              <a:rPr lang="en-US" smtClean="0"/>
              <a:t>1/13/19</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54BB3858-F1D1-4C4E-AAFB-B54819ED314A}" type="slidenum">
              <a:rPr lang="cs-CZ" smtClean="0"/>
              <a:t>‹#›</a:t>
            </a:fld>
            <a:endParaRPr lang="cs-CZ"/>
          </a:p>
        </p:txBody>
      </p:sp>
    </p:spTree>
    <p:extLst>
      <p:ext uri="{BB962C8B-B14F-4D97-AF65-F5344CB8AC3E}">
        <p14:creationId xmlns:p14="http://schemas.microsoft.com/office/powerpoint/2010/main" val="328944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250680" y="365125"/>
            <a:ext cx="1645920" cy="5811838"/>
          </a:xfrm>
        </p:spPr>
        <p:txBody>
          <a:bodyPr vert="eaVert"/>
          <a:lstStyle>
            <a:lvl1pPr latinLnBrk="0">
              <a:defRPr lang="cs-CZ"/>
            </a:lvl1pPr>
          </a:lstStyle>
          <a:p>
            <a:r>
              <a:rPr lang="cs-CZ"/>
              <a:t>Kliknutím lze upravit styl.</a:t>
            </a:r>
            <a:endParaRPr lang="cs-CZ" dirty="0"/>
          </a:p>
        </p:txBody>
      </p:sp>
      <p:sp>
        <p:nvSpPr>
          <p:cNvPr id="3" name="Zástupný symbol pro svislý text 2"/>
          <p:cNvSpPr>
            <a:spLocks noGrp="1"/>
          </p:cNvSpPr>
          <p:nvPr>
            <p:ph type="body" orient="vert" idx="1"/>
          </p:nvPr>
        </p:nvSpPr>
        <p:spPr>
          <a:xfrm>
            <a:off x="1295400" y="365125"/>
            <a:ext cx="7624664" cy="5811838"/>
          </a:xfrm>
        </p:spPr>
        <p:txBody>
          <a:bodyPr vert="eaVert"/>
          <a:lstStyle/>
          <a:p>
            <a:pPr lvl="0"/>
            <a:r>
              <a:rPr lang="cs-CZ"/>
              <a:t>Upravte styly předlohy textu.
Druhá úroveň
Třetí úroveň
Čtvrtá úroveň
Pátá úroveň</a:t>
            </a:r>
            <a:endParaRPr lang="cs-CZ" dirty="0"/>
          </a:p>
        </p:txBody>
      </p:sp>
      <p:sp>
        <p:nvSpPr>
          <p:cNvPr id="4" name="Zástupný symbol pro datum 3"/>
          <p:cNvSpPr>
            <a:spLocks noGrp="1"/>
          </p:cNvSpPr>
          <p:nvPr>
            <p:ph type="dt" sz="half" idx="10"/>
          </p:nvPr>
        </p:nvSpPr>
        <p:spPr/>
        <p:txBody>
          <a:bodyPr/>
          <a:lstStyle/>
          <a:p>
            <a:fld id="{CF0FD78B-DB02-4362-BCDC-98A55456977C}" type="datetimeFigureOut">
              <a:rPr lang="en-US" smtClean="0"/>
              <a:t>1/13/19</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54BB3858-F1D1-4C4E-AAFB-B54819ED314A}" type="slidenum">
              <a:rPr lang="cs-CZ" smtClean="0"/>
              <a:t>‹#›</a:t>
            </a:fld>
            <a:endParaRPr lang="cs-CZ"/>
          </a:p>
        </p:txBody>
      </p:sp>
    </p:spTree>
    <p:extLst>
      <p:ext uri="{BB962C8B-B14F-4D97-AF65-F5344CB8AC3E}">
        <p14:creationId xmlns:p14="http://schemas.microsoft.com/office/powerpoint/2010/main" val="357155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Upravte styly předlohy textu.
Druhá úroveň
Třetí úroveň
Čtvrtá úroveň
Pátá úroveň</a:t>
            </a:r>
            <a:endParaRPr lang="cs-CZ" dirty="0"/>
          </a:p>
        </p:txBody>
      </p:sp>
      <p:sp>
        <p:nvSpPr>
          <p:cNvPr id="4" name="Zástupný symbol pro datum 3"/>
          <p:cNvSpPr>
            <a:spLocks noGrp="1"/>
          </p:cNvSpPr>
          <p:nvPr>
            <p:ph type="dt" sz="half" idx="10"/>
          </p:nvPr>
        </p:nvSpPr>
        <p:spPr/>
        <p:txBody>
          <a:bodyPr/>
          <a:lstStyle/>
          <a:p>
            <a:fld id="{EFE641B9-DC53-934F-AA7E-C3EB30B9C9B2}" type="datetimeFigureOut">
              <a:rPr lang="cs-CZ" smtClean="0"/>
              <a:t>13.01.19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4BB3858-F1D1-4C4E-AAFB-B54819ED314A}" type="slidenum">
              <a:rPr lang="cs-CZ" smtClean="0"/>
              <a:t>‹#›</a:t>
            </a:fld>
            <a:endParaRPr lang="cs-CZ"/>
          </a:p>
        </p:txBody>
      </p:sp>
    </p:spTree>
    <p:extLst>
      <p:ext uri="{BB962C8B-B14F-4D97-AF65-F5344CB8AC3E}">
        <p14:creationId xmlns:p14="http://schemas.microsoft.com/office/powerpoint/2010/main" val="166522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12648" y="265176"/>
            <a:ext cx="8229600" cy="3081528"/>
          </a:xfrm>
        </p:spPr>
        <p:txBody>
          <a:bodyPr anchor="b">
            <a:normAutofit/>
          </a:bodyPr>
          <a:lstStyle>
            <a:lvl1pPr latinLnBrk="0">
              <a:defRPr lang="cs-CZ" sz="5400"/>
            </a:lvl1pPr>
          </a:lstStyle>
          <a:p>
            <a:r>
              <a:rPr lang="cs-CZ"/>
              <a:t>Kliknutím lze upravit styl.</a:t>
            </a:r>
            <a:endParaRPr lang="cs-CZ" dirty="0"/>
          </a:p>
        </p:txBody>
      </p:sp>
      <p:sp>
        <p:nvSpPr>
          <p:cNvPr id="3" name="Zástupný symbol pro text 2"/>
          <p:cNvSpPr>
            <a:spLocks noGrp="1"/>
          </p:cNvSpPr>
          <p:nvPr>
            <p:ph type="body" idx="1"/>
          </p:nvPr>
        </p:nvSpPr>
        <p:spPr>
          <a:xfrm>
            <a:off x="612648" y="3346704"/>
            <a:ext cx="8229600" cy="1371600"/>
          </a:xfrm>
        </p:spPr>
        <p:txBody>
          <a:bodyPr/>
          <a:lstStyle>
            <a:lvl1pPr marL="0" indent="0" latinLnBrk="0">
              <a:spcBef>
                <a:spcPts val="1200"/>
              </a:spcBef>
              <a:buNone/>
              <a:defRPr lang="cs-CZ" sz="2400"/>
            </a:lvl1pPr>
            <a:lvl2pPr marL="457200" indent="0" latinLnBrk="0">
              <a:buNone/>
              <a:defRPr lang="cs-CZ" sz="2000"/>
            </a:lvl2pPr>
            <a:lvl3pPr marL="914400" indent="0" latinLnBrk="0">
              <a:buNone/>
              <a:defRPr lang="cs-CZ" sz="1800"/>
            </a:lvl3pPr>
            <a:lvl4pPr marL="1371600" indent="0" latinLnBrk="0">
              <a:buNone/>
              <a:defRPr lang="cs-CZ" sz="1600"/>
            </a:lvl4pPr>
            <a:lvl5pPr marL="1828800" indent="0" latinLnBrk="0">
              <a:buNone/>
              <a:defRPr lang="cs-CZ" sz="1600"/>
            </a:lvl5pPr>
            <a:lvl6pPr marL="2286000" indent="0" latinLnBrk="0">
              <a:buNone/>
              <a:defRPr lang="cs-CZ" sz="1600"/>
            </a:lvl6pPr>
            <a:lvl7pPr marL="2743200" indent="0" latinLnBrk="0">
              <a:buNone/>
              <a:defRPr lang="cs-CZ" sz="1600"/>
            </a:lvl7pPr>
            <a:lvl8pPr marL="3200400" indent="0" latinLnBrk="0">
              <a:buNone/>
              <a:defRPr lang="cs-CZ" sz="1600"/>
            </a:lvl8pPr>
            <a:lvl9pPr marL="3657600" indent="0" latinLnBrk="0">
              <a:buNone/>
              <a:defRPr lang="cs-CZ" sz="1600"/>
            </a:lvl9pPr>
          </a:lstStyle>
          <a:p>
            <a:pPr lvl="0"/>
            <a:r>
              <a:rPr lang="cs-CZ"/>
              <a:t>Upravte styly předlohy textu.
Druhá úroveň
Třetí úroveň
Čtvrtá úroveň
Pátá úroveň</a:t>
            </a:r>
            <a:endParaRPr lang="cs-CZ" dirty="0"/>
          </a:p>
        </p:txBody>
      </p:sp>
      <p:sp>
        <p:nvSpPr>
          <p:cNvPr id="4" name="Zástupný symbol pro datum 3"/>
          <p:cNvSpPr>
            <a:spLocks noGrp="1"/>
          </p:cNvSpPr>
          <p:nvPr>
            <p:ph type="dt" sz="half" idx="10"/>
          </p:nvPr>
        </p:nvSpPr>
        <p:spPr/>
        <p:txBody>
          <a:bodyPr/>
          <a:lstStyle/>
          <a:p>
            <a:fld id="{51CF1133-3259-4C45-BABA-5B62D9C6F78D}" type="datetimeFigureOut">
              <a:rPr lang="en-US" smtClean="0"/>
              <a:t>1/13/19</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54BB3858-F1D1-4C4E-AAFB-B54819ED314A}" type="slidenum">
              <a:rPr lang="cs-CZ" smtClean="0"/>
              <a:t>‹#›</a:t>
            </a:fld>
            <a:endParaRPr lang="cs-CZ"/>
          </a:p>
        </p:txBody>
      </p:sp>
    </p:spTree>
    <p:extLst>
      <p:ext uri="{BB962C8B-B14F-4D97-AF65-F5344CB8AC3E}">
        <p14:creationId xmlns:p14="http://schemas.microsoft.com/office/powerpoint/2010/main" val="27201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obsah 2"/>
          <p:cNvSpPr>
            <a:spLocks noGrp="1"/>
          </p:cNvSpPr>
          <p:nvPr>
            <p:ph sz="half" idx="1"/>
          </p:nvPr>
        </p:nvSpPr>
        <p:spPr>
          <a:xfrm>
            <a:off x="1295401" y="1828800"/>
            <a:ext cx="4572000" cy="4348163"/>
          </a:xfrm>
        </p:spPr>
        <p:txBody>
          <a:bodyPr>
            <a:normAutofit/>
          </a:bodyPr>
          <a:lstStyle>
            <a:lvl1pPr latinLnBrk="0">
              <a:defRPr lang="cs-CZ" sz="2000"/>
            </a:lvl1pPr>
            <a:lvl2pPr latinLnBrk="0">
              <a:defRPr lang="cs-CZ" sz="1800"/>
            </a:lvl2pPr>
            <a:lvl3pPr latinLnBrk="0">
              <a:defRPr lang="cs-CZ" sz="1600"/>
            </a:lvl3pPr>
            <a:lvl4pPr latinLnBrk="0">
              <a:defRPr lang="cs-CZ" sz="1400"/>
            </a:lvl4pPr>
            <a:lvl5pPr latinLnBrk="0">
              <a:defRPr lang="cs-CZ" sz="1400"/>
            </a:lvl5pPr>
            <a:lvl6pPr latinLnBrk="0">
              <a:defRPr lang="cs-CZ" sz="1800"/>
            </a:lvl6pPr>
            <a:lvl7pPr latinLnBrk="0">
              <a:defRPr lang="cs-CZ" sz="1800"/>
            </a:lvl7pPr>
            <a:lvl8pPr latinLnBrk="0">
              <a:defRPr lang="cs-CZ" sz="1800"/>
            </a:lvl8pPr>
            <a:lvl9pPr latinLnBrk="0">
              <a:defRPr lang="cs-CZ" sz="1800"/>
            </a:lvl9pPr>
          </a:lstStyle>
          <a:p>
            <a:pPr lvl="0"/>
            <a:r>
              <a:rPr lang="cs-CZ"/>
              <a:t>Upravte styly předlohy textu.
Druhá úroveň
Třetí úroveň
Čtvrtá úroveň
Pátá úroveň</a:t>
            </a:r>
            <a:endParaRPr lang="cs-CZ" dirty="0"/>
          </a:p>
        </p:txBody>
      </p:sp>
      <p:sp>
        <p:nvSpPr>
          <p:cNvPr id="4" name="Zástupný symbol pro obsah 3"/>
          <p:cNvSpPr>
            <a:spLocks noGrp="1"/>
          </p:cNvSpPr>
          <p:nvPr>
            <p:ph sz="half" idx="2"/>
          </p:nvPr>
        </p:nvSpPr>
        <p:spPr>
          <a:xfrm>
            <a:off x="6324599" y="1828800"/>
            <a:ext cx="4572000" cy="4348163"/>
          </a:xfrm>
        </p:spPr>
        <p:txBody>
          <a:bodyPr>
            <a:normAutofit/>
          </a:bodyPr>
          <a:lstStyle>
            <a:lvl1pPr latinLnBrk="0">
              <a:defRPr lang="cs-CZ" sz="2000"/>
            </a:lvl1pPr>
            <a:lvl2pPr latinLnBrk="0">
              <a:defRPr lang="cs-CZ" sz="1800"/>
            </a:lvl2pPr>
            <a:lvl3pPr latinLnBrk="0">
              <a:defRPr lang="cs-CZ" sz="1600"/>
            </a:lvl3pPr>
            <a:lvl4pPr latinLnBrk="0">
              <a:defRPr lang="cs-CZ" sz="1400"/>
            </a:lvl4pPr>
            <a:lvl5pPr latinLnBrk="0">
              <a:defRPr lang="cs-CZ" sz="1400"/>
            </a:lvl5pPr>
            <a:lvl6pPr latinLnBrk="0">
              <a:defRPr lang="cs-CZ" sz="1800"/>
            </a:lvl6pPr>
            <a:lvl7pPr latinLnBrk="0">
              <a:defRPr lang="cs-CZ" sz="1800"/>
            </a:lvl7pPr>
            <a:lvl8pPr latinLnBrk="0">
              <a:defRPr lang="cs-CZ" sz="1800"/>
            </a:lvl8pPr>
            <a:lvl9pPr latinLnBrk="0">
              <a:defRPr lang="cs-CZ" sz="1800"/>
            </a:lvl9pPr>
          </a:lstStyle>
          <a:p>
            <a:pPr lvl="0"/>
            <a:r>
              <a:rPr lang="cs-CZ"/>
              <a:t>Upravte styly předlohy textu.
Druhá úroveň
Třetí úroveň
Čtvrtá úroveň
Pátá úroveň</a:t>
            </a:r>
            <a:endParaRPr lang="cs-CZ" dirty="0"/>
          </a:p>
        </p:txBody>
      </p:sp>
      <p:sp>
        <p:nvSpPr>
          <p:cNvPr id="5" name="Zástupný symbol pro datum 4"/>
          <p:cNvSpPr>
            <a:spLocks noGrp="1"/>
          </p:cNvSpPr>
          <p:nvPr>
            <p:ph type="dt" sz="half" idx="10"/>
          </p:nvPr>
        </p:nvSpPr>
        <p:spPr/>
        <p:txBody>
          <a:bodyPr/>
          <a:lstStyle/>
          <a:p>
            <a:fld id="{D23BC6CE-6D1E-47E5-8859-F31AC5380EB2}" type="datetimeFigureOut">
              <a:rPr lang="en-US" smtClean="0"/>
              <a:t>1/13/19</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54BB3858-F1D1-4C4E-AAFB-B54819ED314A}" type="slidenum">
              <a:rPr lang="cs-CZ" smtClean="0"/>
              <a:t>‹#›</a:t>
            </a:fld>
            <a:endParaRPr lang="cs-CZ"/>
          </a:p>
        </p:txBody>
      </p:sp>
    </p:spTree>
    <p:extLst>
      <p:ext uri="{BB962C8B-B14F-4D97-AF65-F5344CB8AC3E}">
        <p14:creationId xmlns:p14="http://schemas.microsoft.com/office/powerpoint/2010/main" val="211164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text 2"/>
          <p:cNvSpPr>
            <a:spLocks noGrp="1"/>
          </p:cNvSpPr>
          <p:nvPr>
            <p:ph type="body" idx="1"/>
          </p:nvPr>
        </p:nvSpPr>
        <p:spPr>
          <a:xfrm>
            <a:off x="1298448" y="1627258"/>
            <a:ext cx="4572000" cy="685800"/>
          </a:xfrm>
        </p:spPr>
        <p:txBody>
          <a:bodyPr anchor="ctr">
            <a:normAutofit/>
          </a:bodyPr>
          <a:lstStyle>
            <a:lvl1pPr marL="0" indent="0" latinLnBrk="0">
              <a:spcBef>
                <a:spcPts val="0"/>
              </a:spcBef>
              <a:buNone/>
              <a:defRPr lang="cs-CZ" sz="2000" b="0">
                <a:solidFill>
                  <a:schemeClr val="accent1"/>
                </a:solidFill>
              </a:defRPr>
            </a:lvl1pPr>
            <a:lvl2pPr marL="457200" indent="0" latinLnBrk="0">
              <a:buNone/>
              <a:defRPr lang="cs-CZ" sz="2000" b="1"/>
            </a:lvl2pPr>
            <a:lvl3pPr marL="914400" indent="0" latinLnBrk="0">
              <a:buNone/>
              <a:defRPr lang="cs-CZ" sz="1800" b="1"/>
            </a:lvl3pPr>
            <a:lvl4pPr marL="1371600" indent="0" latinLnBrk="0">
              <a:buNone/>
              <a:defRPr lang="cs-CZ" sz="1600" b="1"/>
            </a:lvl4pPr>
            <a:lvl5pPr marL="1828800" indent="0" latinLnBrk="0">
              <a:buNone/>
              <a:defRPr lang="cs-CZ" sz="1600" b="1"/>
            </a:lvl5pPr>
            <a:lvl6pPr marL="2286000" indent="0" latinLnBrk="0">
              <a:buNone/>
              <a:defRPr lang="cs-CZ" sz="1600" b="1"/>
            </a:lvl6pPr>
            <a:lvl7pPr marL="2743200" indent="0" latinLnBrk="0">
              <a:buNone/>
              <a:defRPr lang="cs-CZ" sz="1600" b="1"/>
            </a:lvl7pPr>
            <a:lvl8pPr marL="3200400" indent="0" latinLnBrk="0">
              <a:buNone/>
              <a:defRPr lang="cs-CZ" sz="1600" b="1"/>
            </a:lvl8pPr>
            <a:lvl9pPr marL="3657600" indent="0" latinLnBrk="0">
              <a:buNone/>
              <a:defRPr lang="cs-CZ" sz="1600" b="1"/>
            </a:lvl9pPr>
          </a:lstStyle>
          <a:p>
            <a:pPr lvl="0"/>
            <a:r>
              <a:rPr lang="cs-CZ"/>
              <a:t>Upravte styly předlohy textu.
Druhá úroveň
Třetí úroveň
Čtvrtá úroveň
Pátá úroveň</a:t>
            </a:r>
            <a:endParaRPr lang="cs-CZ" dirty="0"/>
          </a:p>
        </p:txBody>
      </p:sp>
      <p:sp>
        <p:nvSpPr>
          <p:cNvPr id="4" name="Zástupný symbol pro obsah 3"/>
          <p:cNvSpPr>
            <a:spLocks noGrp="1"/>
          </p:cNvSpPr>
          <p:nvPr>
            <p:ph sz="half" idx="2"/>
          </p:nvPr>
        </p:nvSpPr>
        <p:spPr>
          <a:xfrm>
            <a:off x="1298448" y="2331720"/>
            <a:ext cx="4572000" cy="3840480"/>
          </a:xfrm>
        </p:spPr>
        <p:txBody>
          <a:bodyPr>
            <a:normAutofit/>
          </a:bodyPr>
          <a:lstStyle>
            <a:lvl1pPr latinLnBrk="0">
              <a:defRPr lang="cs-CZ" sz="2000"/>
            </a:lvl1pPr>
            <a:lvl2pPr latinLnBrk="0">
              <a:defRPr lang="cs-CZ" sz="1800"/>
            </a:lvl2pPr>
            <a:lvl3pPr latinLnBrk="0">
              <a:defRPr lang="cs-CZ" sz="1600"/>
            </a:lvl3pPr>
            <a:lvl4pPr latinLnBrk="0">
              <a:defRPr lang="cs-CZ" sz="1400"/>
            </a:lvl4pPr>
            <a:lvl5pPr latinLnBrk="0">
              <a:defRPr lang="cs-CZ" sz="1400"/>
            </a:lvl5pPr>
            <a:lvl6pPr latinLnBrk="0">
              <a:defRPr lang="cs-CZ" sz="1600"/>
            </a:lvl6pPr>
            <a:lvl7pPr latinLnBrk="0">
              <a:defRPr lang="cs-CZ" sz="1600"/>
            </a:lvl7pPr>
            <a:lvl8pPr latinLnBrk="0">
              <a:defRPr lang="cs-CZ" sz="1600"/>
            </a:lvl8pPr>
            <a:lvl9pPr latinLnBrk="0">
              <a:defRPr lang="cs-CZ" sz="1600"/>
            </a:lvl9pPr>
          </a:lstStyle>
          <a:p>
            <a:pPr lvl="0"/>
            <a:r>
              <a:rPr lang="cs-CZ"/>
              <a:t>Upravte styly předlohy textu.
Druhá úroveň
Třetí úroveň
Čtvrtá úroveň
Pátá úroveň</a:t>
            </a:r>
            <a:endParaRPr lang="cs-CZ" dirty="0"/>
          </a:p>
        </p:txBody>
      </p:sp>
      <p:sp>
        <p:nvSpPr>
          <p:cNvPr id="5" name="Zástupný symbol pro text 4"/>
          <p:cNvSpPr>
            <a:spLocks noGrp="1"/>
          </p:cNvSpPr>
          <p:nvPr>
            <p:ph type="body" sz="quarter" idx="3"/>
          </p:nvPr>
        </p:nvSpPr>
        <p:spPr>
          <a:xfrm>
            <a:off x="6327648" y="1627258"/>
            <a:ext cx="4572000" cy="685800"/>
          </a:xfrm>
        </p:spPr>
        <p:txBody>
          <a:bodyPr anchor="ctr">
            <a:normAutofit/>
          </a:bodyPr>
          <a:lstStyle>
            <a:lvl1pPr marL="0" indent="0" latinLnBrk="0">
              <a:spcBef>
                <a:spcPts val="0"/>
              </a:spcBef>
              <a:buNone/>
              <a:defRPr lang="cs-CZ" sz="2000" b="0">
                <a:solidFill>
                  <a:schemeClr val="accent1"/>
                </a:solidFill>
              </a:defRPr>
            </a:lvl1pPr>
            <a:lvl2pPr marL="457200" indent="0" latinLnBrk="0">
              <a:buNone/>
              <a:defRPr lang="cs-CZ" sz="2000" b="1"/>
            </a:lvl2pPr>
            <a:lvl3pPr marL="914400" indent="0" latinLnBrk="0">
              <a:buNone/>
              <a:defRPr lang="cs-CZ" sz="1800" b="1"/>
            </a:lvl3pPr>
            <a:lvl4pPr marL="1371600" indent="0" latinLnBrk="0">
              <a:buNone/>
              <a:defRPr lang="cs-CZ" sz="1600" b="1"/>
            </a:lvl4pPr>
            <a:lvl5pPr marL="1828800" indent="0" latinLnBrk="0">
              <a:buNone/>
              <a:defRPr lang="cs-CZ" sz="1600" b="1"/>
            </a:lvl5pPr>
            <a:lvl6pPr marL="2286000" indent="0" latinLnBrk="0">
              <a:buNone/>
              <a:defRPr lang="cs-CZ" sz="1600" b="1"/>
            </a:lvl6pPr>
            <a:lvl7pPr marL="2743200" indent="0" latinLnBrk="0">
              <a:buNone/>
              <a:defRPr lang="cs-CZ" sz="1600" b="1"/>
            </a:lvl7pPr>
            <a:lvl8pPr marL="3200400" indent="0" latinLnBrk="0">
              <a:buNone/>
              <a:defRPr lang="cs-CZ" sz="1600" b="1"/>
            </a:lvl8pPr>
            <a:lvl9pPr marL="3657600" indent="0" latinLnBrk="0">
              <a:buNone/>
              <a:defRPr lang="cs-CZ" sz="1600" b="1"/>
            </a:lvl9pPr>
          </a:lstStyle>
          <a:p>
            <a:pPr lvl="0"/>
            <a:r>
              <a:rPr lang="cs-CZ"/>
              <a:t>Upravte styly předlohy textu.
Druhá úroveň
Třetí úroveň
Čtvrtá úroveň
Pátá úroveň</a:t>
            </a:r>
            <a:endParaRPr lang="cs-CZ" dirty="0"/>
          </a:p>
        </p:txBody>
      </p:sp>
      <p:sp>
        <p:nvSpPr>
          <p:cNvPr id="6" name="Zástupný symbol pro obsah 5"/>
          <p:cNvSpPr>
            <a:spLocks noGrp="1"/>
          </p:cNvSpPr>
          <p:nvPr>
            <p:ph sz="quarter" idx="4"/>
          </p:nvPr>
        </p:nvSpPr>
        <p:spPr>
          <a:xfrm>
            <a:off x="6327648" y="2331720"/>
            <a:ext cx="4572000" cy="3840480"/>
          </a:xfrm>
        </p:spPr>
        <p:txBody>
          <a:bodyPr>
            <a:normAutofit/>
          </a:bodyPr>
          <a:lstStyle>
            <a:lvl1pPr latinLnBrk="0">
              <a:defRPr lang="cs-CZ" sz="2000"/>
            </a:lvl1pPr>
            <a:lvl2pPr latinLnBrk="0">
              <a:defRPr lang="cs-CZ" sz="1800"/>
            </a:lvl2pPr>
            <a:lvl3pPr latinLnBrk="0">
              <a:defRPr lang="cs-CZ" sz="1600"/>
            </a:lvl3pPr>
            <a:lvl4pPr latinLnBrk="0">
              <a:defRPr lang="cs-CZ" sz="1400"/>
            </a:lvl4pPr>
            <a:lvl5pPr latinLnBrk="0">
              <a:defRPr lang="cs-CZ" sz="1400"/>
            </a:lvl5pPr>
            <a:lvl6pPr latinLnBrk="0">
              <a:defRPr lang="cs-CZ" sz="1600"/>
            </a:lvl6pPr>
            <a:lvl7pPr latinLnBrk="0">
              <a:defRPr lang="cs-CZ" sz="1600"/>
            </a:lvl7pPr>
            <a:lvl8pPr latinLnBrk="0">
              <a:defRPr lang="cs-CZ" sz="1600"/>
            </a:lvl8pPr>
            <a:lvl9pPr latinLnBrk="0">
              <a:defRPr lang="cs-CZ" sz="1600"/>
            </a:lvl9pPr>
          </a:lstStyle>
          <a:p>
            <a:pPr lvl="0"/>
            <a:r>
              <a:rPr lang="cs-CZ"/>
              <a:t>Upravte styly předlohy textu.
Druhá úroveň
Třetí úroveň
Čtvrtá úroveň
Pátá úroveň</a:t>
            </a:r>
            <a:endParaRPr lang="cs-CZ" dirty="0"/>
          </a:p>
        </p:txBody>
      </p:sp>
      <p:sp>
        <p:nvSpPr>
          <p:cNvPr id="7" name="Zástupný symbol pro datum 6"/>
          <p:cNvSpPr>
            <a:spLocks noGrp="1"/>
          </p:cNvSpPr>
          <p:nvPr>
            <p:ph type="dt" sz="half" idx="10"/>
          </p:nvPr>
        </p:nvSpPr>
        <p:spPr/>
        <p:txBody>
          <a:bodyPr/>
          <a:lstStyle/>
          <a:p>
            <a:fld id="{51CF1133-3259-4C45-BABA-5B62D9C6F78D}" type="datetimeFigureOut">
              <a:rPr lang="en-US" smtClean="0"/>
              <a:t>1/13/19</a:t>
            </a:fld>
            <a:endParaRPr lang="en-US" dirty="0"/>
          </a:p>
        </p:txBody>
      </p:sp>
      <p:sp>
        <p:nvSpPr>
          <p:cNvPr id="8" name="Zástupný symbol pro zápatí 7"/>
          <p:cNvSpPr>
            <a:spLocks noGrp="1"/>
          </p:cNvSpPr>
          <p:nvPr>
            <p:ph type="ftr" sz="quarter" idx="11"/>
          </p:nvPr>
        </p:nvSpPr>
        <p:spPr/>
        <p:txBody>
          <a:bodyPr/>
          <a:lstStyle/>
          <a:p>
            <a:endParaRPr lang="en-US" dirty="0"/>
          </a:p>
        </p:txBody>
      </p:sp>
      <p:sp>
        <p:nvSpPr>
          <p:cNvPr id="9" name="Zástupný symbol pro číslo snímku 8"/>
          <p:cNvSpPr>
            <a:spLocks noGrp="1"/>
          </p:cNvSpPr>
          <p:nvPr>
            <p:ph type="sldNum" sz="quarter" idx="12"/>
          </p:nvPr>
        </p:nvSpPr>
        <p:spPr/>
        <p:txBody>
          <a:bodyPr/>
          <a:lstStyle/>
          <a:p>
            <a:fld id="{54BB3858-F1D1-4C4E-AAFB-B54819ED314A}" type="slidenum">
              <a:rPr lang="cs-CZ" smtClean="0"/>
              <a:t>‹#›</a:t>
            </a:fld>
            <a:endParaRPr lang="cs-CZ"/>
          </a:p>
        </p:txBody>
      </p:sp>
    </p:spTree>
    <p:extLst>
      <p:ext uri="{BB962C8B-B14F-4D97-AF65-F5344CB8AC3E}">
        <p14:creationId xmlns:p14="http://schemas.microsoft.com/office/powerpoint/2010/main" val="345852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datum 2"/>
          <p:cNvSpPr>
            <a:spLocks noGrp="1"/>
          </p:cNvSpPr>
          <p:nvPr>
            <p:ph type="dt" sz="half" idx="10"/>
          </p:nvPr>
        </p:nvSpPr>
        <p:spPr/>
        <p:txBody>
          <a:bodyPr/>
          <a:lstStyle/>
          <a:p>
            <a:fld id="{51CF1133-3259-4C45-BABA-5B62D9C6F78D}" type="datetimeFigureOut">
              <a:rPr lang="en-US" smtClean="0"/>
              <a:t>1/13/19</a:t>
            </a:fld>
            <a:endParaRPr lang="en-US" dirty="0"/>
          </a:p>
        </p:txBody>
      </p:sp>
      <p:sp>
        <p:nvSpPr>
          <p:cNvPr id="4" name="Zástupný symbol pro zápatí 3"/>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54BB3858-F1D1-4C4E-AAFB-B54819ED314A}" type="slidenum">
              <a:rPr lang="cs-CZ" smtClean="0"/>
              <a:t>‹#›</a:t>
            </a:fld>
            <a:endParaRPr lang="cs-CZ"/>
          </a:p>
        </p:txBody>
      </p:sp>
    </p:spTree>
    <p:extLst>
      <p:ext uri="{BB962C8B-B14F-4D97-AF65-F5344CB8AC3E}">
        <p14:creationId xmlns:p14="http://schemas.microsoft.com/office/powerpoint/2010/main" val="6964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7884882-FB12-4BC8-9960-9AD8104D7FAE}" type="datetimeFigureOut">
              <a:rPr lang="en-US" smtClean="0"/>
              <a:t>1/13/19</a:t>
            </a:fld>
            <a:endParaRPr lang="en-US" dirty="0"/>
          </a:p>
        </p:txBody>
      </p:sp>
      <p:sp>
        <p:nvSpPr>
          <p:cNvPr id="3" name="Zástupný symbol pro zápatí 2"/>
          <p:cNvSpPr>
            <a:spLocks noGrp="1"/>
          </p:cNvSpPr>
          <p:nvPr>
            <p:ph type="ftr" sz="quarter" idx="11"/>
          </p:nvPr>
        </p:nvSpPr>
        <p:spPr/>
        <p:txBody>
          <a:bodyPr/>
          <a:lstStyle/>
          <a:p>
            <a:endParaRPr lang="en-US" dirty="0"/>
          </a:p>
        </p:txBody>
      </p:sp>
      <p:sp>
        <p:nvSpPr>
          <p:cNvPr id="4" name="Zástupný symbol pro číslo snímku 3"/>
          <p:cNvSpPr>
            <a:spLocks noGrp="1"/>
          </p:cNvSpPr>
          <p:nvPr>
            <p:ph type="sldNum" sz="quarter" idx="12"/>
          </p:nvPr>
        </p:nvSpPr>
        <p:spPr/>
        <p:txBody>
          <a:bodyPr/>
          <a:lstStyle/>
          <a:p>
            <a:fld id="{54BB3858-F1D1-4C4E-AAFB-B54819ED314A}" type="slidenum">
              <a:rPr lang="cs-CZ" smtClean="0"/>
              <a:t>‹#›</a:t>
            </a:fld>
            <a:endParaRPr lang="cs-CZ"/>
          </a:p>
        </p:txBody>
      </p:sp>
    </p:spTree>
    <p:extLst>
      <p:ext uri="{BB962C8B-B14F-4D97-AF65-F5344CB8AC3E}">
        <p14:creationId xmlns:p14="http://schemas.microsoft.com/office/powerpoint/2010/main" val="161032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délník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a:xfrm>
            <a:off x="7979330" y="457200"/>
            <a:ext cx="3603070" cy="1554480"/>
          </a:xfrm>
        </p:spPr>
        <p:txBody>
          <a:bodyPr anchor="b"/>
          <a:lstStyle>
            <a:lvl1pPr latinLnBrk="0">
              <a:defRPr lang="cs-CZ" sz="3200"/>
            </a:lvl1pPr>
          </a:lstStyle>
          <a:p>
            <a:r>
              <a:rPr lang="cs-CZ"/>
              <a:t>Kliknutím lze upravit styl.</a:t>
            </a:r>
            <a:endParaRPr lang="cs-CZ" dirty="0"/>
          </a:p>
        </p:txBody>
      </p:sp>
      <p:sp>
        <p:nvSpPr>
          <p:cNvPr id="3" name="Zástupný symbol pro obsah 2"/>
          <p:cNvSpPr>
            <a:spLocks noGrp="1"/>
          </p:cNvSpPr>
          <p:nvPr>
            <p:ph idx="1"/>
          </p:nvPr>
        </p:nvSpPr>
        <p:spPr>
          <a:xfrm>
            <a:off x="606490" y="685800"/>
            <a:ext cx="6102220" cy="5486400"/>
          </a:xfrm>
        </p:spPr>
        <p:txBody>
          <a:bodyPr>
            <a:normAutofit/>
          </a:bodyPr>
          <a:lstStyle>
            <a:lvl1pPr latinLnBrk="0">
              <a:defRPr lang="cs-CZ" sz="2000"/>
            </a:lvl1pPr>
            <a:lvl2pPr latinLnBrk="0">
              <a:defRPr lang="cs-CZ" sz="1800"/>
            </a:lvl2pPr>
            <a:lvl3pPr latinLnBrk="0">
              <a:defRPr lang="cs-CZ" sz="1600"/>
            </a:lvl3pPr>
            <a:lvl4pPr latinLnBrk="0">
              <a:defRPr lang="cs-CZ" sz="1400"/>
            </a:lvl4pPr>
            <a:lvl5pPr latinLnBrk="0">
              <a:defRPr lang="cs-CZ" sz="1400"/>
            </a:lvl5pPr>
            <a:lvl6pPr latinLnBrk="0">
              <a:defRPr lang="cs-CZ" sz="2000"/>
            </a:lvl6pPr>
            <a:lvl7pPr latinLnBrk="0">
              <a:defRPr lang="cs-CZ" sz="2000"/>
            </a:lvl7pPr>
            <a:lvl8pPr latinLnBrk="0">
              <a:defRPr lang="cs-CZ" sz="2000"/>
            </a:lvl8pPr>
            <a:lvl9pPr latinLnBrk="0">
              <a:defRPr lang="cs-CZ" sz="2000"/>
            </a:lvl9pPr>
          </a:lstStyle>
          <a:p>
            <a:pPr lvl="0"/>
            <a:r>
              <a:rPr lang="cs-CZ"/>
              <a:t>Upravte styly předlohy textu.
Druhá úroveň
Třetí úroveň
Čtvrtá úroveň
Pátá úroveň</a:t>
            </a:r>
            <a:endParaRPr lang="cs-CZ" dirty="0"/>
          </a:p>
        </p:txBody>
      </p:sp>
      <p:sp>
        <p:nvSpPr>
          <p:cNvPr id="4" name="Zástupný symbol pro text 3"/>
          <p:cNvSpPr>
            <a:spLocks noGrp="1"/>
          </p:cNvSpPr>
          <p:nvPr>
            <p:ph type="body" sz="half" idx="2"/>
          </p:nvPr>
        </p:nvSpPr>
        <p:spPr>
          <a:xfrm>
            <a:off x="7979330" y="2101850"/>
            <a:ext cx="3603070" cy="1828800"/>
          </a:xfrm>
        </p:spPr>
        <p:txBody>
          <a:bodyPr/>
          <a:lstStyle>
            <a:lvl1pPr marL="0" indent="0" latinLnBrk="0">
              <a:spcBef>
                <a:spcPts val="1200"/>
              </a:spcBef>
              <a:buNone/>
              <a:defRPr lang="cs-CZ" sz="1600"/>
            </a:lvl1pPr>
            <a:lvl2pPr marL="457200" indent="0" latinLnBrk="0">
              <a:buNone/>
              <a:defRPr lang="cs-CZ" sz="1400"/>
            </a:lvl2pPr>
            <a:lvl3pPr marL="914400" indent="0" latinLnBrk="0">
              <a:buNone/>
              <a:defRPr lang="cs-CZ" sz="1200"/>
            </a:lvl3pPr>
            <a:lvl4pPr marL="1371600" indent="0" latinLnBrk="0">
              <a:buNone/>
              <a:defRPr lang="cs-CZ" sz="1000"/>
            </a:lvl4pPr>
            <a:lvl5pPr marL="1828800" indent="0" latinLnBrk="0">
              <a:buNone/>
              <a:defRPr lang="cs-CZ" sz="1000"/>
            </a:lvl5pPr>
            <a:lvl6pPr marL="2286000" indent="0" latinLnBrk="0">
              <a:buNone/>
              <a:defRPr lang="cs-CZ" sz="1000"/>
            </a:lvl6pPr>
            <a:lvl7pPr marL="2743200" indent="0" latinLnBrk="0">
              <a:buNone/>
              <a:defRPr lang="cs-CZ" sz="1000"/>
            </a:lvl7pPr>
            <a:lvl8pPr marL="3200400" indent="0" latinLnBrk="0">
              <a:buNone/>
              <a:defRPr lang="cs-CZ" sz="1000"/>
            </a:lvl8pPr>
            <a:lvl9pPr marL="3657600" indent="0" latinLnBrk="0">
              <a:buNone/>
              <a:defRPr lang="cs-CZ" sz="1000"/>
            </a:lvl9pPr>
          </a:lstStyle>
          <a:p>
            <a:pPr lvl="0"/>
            <a:r>
              <a:rPr lang="cs-CZ"/>
              <a:t>Upravte styly předlohy textu.
Druhá úroveň
Třetí úroveň
Čtvrtá úroveň
Pátá úroveň</a:t>
            </a:r>
            <a:endParaRPr lang="cs-CZ" dirty="0"/>
          </a:p>
        </p:txBody>
      </p:sp>
      <p:sp>
        <p:nvSpPr>
          <p:cNvPr id="5" name="Zástupný symbol pro datum 4"/>
          <p:cNvSpPr>
            <a:spLocks noGrp="1"/>
          </p:cNvSpPr>
          <p:nvPr>
            <p:ph type="dt" sz="half" idx="10"/>
          </p:nvPr>
        </p:nvSpPr>
        <p:spPr/>
        <p:txBody>
          <a:bodyPr/>
          <a:lstStyle/>
          <a:p>
            <a:fld id="{F7D1BD23-6E54-4D9D-AD88-A2813C73CC25}" type="datetimeFigureOut">
              <a:rPr lang="en-US" smtClean="0"/>
              <a:t>1/13/19</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54BB3858-F1D1-4C4E-AAFB-B54819ED314A}" type="slidenum">
              <a:rPr lang="cs-CZ" smtClean="0"/>
              <a:t>‹#›</a:t>
            </a:fld>
            <a:endParaRPr lang="cs-CZ"/>
          </a:p>
        </p:txBody>
      </p:sp>
    </p:spTree>
    <p:extLst>
      <p:ext uri="{BB962C8B-B14F-4D97-AF65-F5344CB8AC3E}">
        <p14:creationId xmlns:p14="http://schemas.microsoft.com/office/powerpoint/2010/main" val="419525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bdélník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p:cNvSpPr>
            <a:spLocks noGrp="1"/>
          </p:cNvSpPr>
          <p:nvPr>
            <p:ph type="title"/>
          </p:nvPr>
        </p:nvSpPr>
        <p:spPr>
          <a:xfrm>
            <a:off x="7982712" y="457200"/>
            <a:ext cx="3602736" cy="1554480"/>
          </a:xfrm>
        </p:spPr>
        <p:txBody>
          <a:bodyPr anchor="b"/>
          <a:lstStyle>
            <a:lvl1pPr latinLnBrk="0">
              <a:defRPr lang="cs-CZ" sz="3200"/>
            </a:lvl1pPr>
          </a:lstStyle>
          <a:p>
            <a:r>
              <a:rPr lang="cs-CZ"/>
              <a:t>Kliknutím lze upravit styl.</a:t>
            </a:r>
            <a:endParaRPr lang="cs-CZ" dirty="0"/>
          </a:p>
        </p:txBody>
      </p:sp>
      <p:sp>
        <p:nvSpPr>
          <p:cNvPr id="3" name="Zástupný symbol obrázku 2"/>
          <p:cNvSpPr>
            <a:spLocks noGrp="1"/>
          </p:cNvSpPr>
          <p:nvPr>
            <p:ph type="pic" idx="1"/>
          </p:nvPr>
        </p:nvSpPr>
        <p:spPr>
          <a:xfrm>
            <a:off x="0" y="-1"/>
            <a:ext cx="7315200" cy="6858000"/>
          </a:xfrm>
        </p:spPr>
        <p:txBody>
          <a:bodyPr tIns="457200">
            <a:normAutofit/>
          </a:bodyPr>
          <a:lstStyle>
            <a:lvl1pPr marL="0" indent="0" algn="ctr" latinLnBrk="0">
              <a:buNone/>
              <a:defRPr lang="cs-CZ" sz="2400"/>
            </a:lvl1pPr>
            <a:lvl2pPr marL="457200" indent="0" latinLnBrk="0">
              <a:buNone/>
              <a:defRPr lang="cs-CZ" sz="2800"/>
            </a:lvl2pPr>
            <a:lvl3pPr marL="914400" indent="0" latinLnBrk="0">
              <a:buNone/>
              <a:defRPr lang="cs-CZ" sz="2400"/>
            </a:lvl3pPr>
            <a:lvl4pPr marL="1371600" indent="0" latinLnBrk="0">
              <a:buNone/>
              <a:defRPr lang="cs-CZ" sz="2000"/>
            </a:lvl4pPr>
            <a:lvl5pPr marL="1828800" indent="0" latinLnBrk="0">
              <a:buNone/>
              <a:defRPr lang="cs-CZ" sz="2000"/>
            </a:lvl5pPr>
            <a:lvl6pPr marL="2286000" indent="0" latinLnBrk="0">
              <a:buNone/>
              <a:defRPr lang="cs-CZ" sz="2000"/>
            </a:lvl6pPr>
            <a:lvl7pPr marL="2743200" indent="0" latinLnBrk="0">
              <a:buNone/>
              <a:defRPr lang="cs-CZ" sz="2000"/>
            </a:lvl7pPr>
            <a:lvl8pPr marL="3200400" indent="0" latinLnBrk="0">
              <a:buNone/>
              <a:defRPr lang="cs-CZ" sz="2000"/>
            </a:lvl8pPr>
            <a:lvl9pPr marL="3657600" indent="0" latinLnBrk="0">
              <a:buNone/>
              <a:defRPr lang="cs-CZ"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7982712" y="2101850"/>
            <a:ext cx="3602736" cy="1828800"/>
          </a:xfrm>
        </p:spPr>
        <p:txBody>
          <a:bodyPr/>
          <a:lstStyle>
            <a:lvl1pPr marL="0" indent="0" latinLnBrk="0">
              <a:buNone/>
              <a:defRPr lang="cs-CZ" sz="1600"/>
            </a:lvl1pPr>
            <a:lvl2pPr marL="457200" indent="0" latinLnBrk="0">
              <a:buNone/>
              <a:defRPr lang="cs-CZ" sz="1400"/>
            </a:lvl2pPr>
            <a:lvl3pPr marL="914400" indent="0" latinLnBrk="0">
              <a:buNone/>
              <a:defRPr lang="cs-CZ" sz="1200"/>
            </a:lvl3pPr>
            <a:lvl4pPr marL="1371600" indent="0" latinLnBrk="0">
              <a:buNone/>
              <a:defRPr lang="cs-CZ" sz="1000"/>
            </a:lvl4pPr>
            <a:lvl5pPr marL="1828800" indent="0" latinLnBrk="0">
              <a:buNone/>
              <a:defRPr lang="cs-CZ" sz="1000"/>
            </a:lvl5pPr>
            <a:lvl6pPr marL="2286000" indent="0" latinLnBrk="0">
              <a:buNone/>
              <a:defRPr lang="cs-CZ" sz="1000"/>
            </a:lvl6pPr>
            <a:lvl7pPr marL="2743200" indent="0" latinLnBrk="0">
              <a:buNone/>
              <a:defRPr lang="cs-CZ" sz="1000"/>
            </a:lvl7pPr>
            <a:lvl8pPr marL="3200400" indent="0" latinLnBrk="0">
              <a:buNone/>
              <a:defRPr lang="cs-CZ" sz="1000"/>
            </a:lvl8pPr>
            <a:lvl9pPr marL="3657600" indent="0" latinLnBrk="0">
              <a:buNone/>
              <a:defRPr lang="cs-CZ" sz="1000"/>
            </a:lvl9pPr>
          </a:lstStyle>
          <a:p>
            <a:pPr lvl="0"/>
            <a:r>
              <a:rPr lang="cs-CZ"/>
              <a:t>Upravte styly předlohy textu.
Druhá úroveň
Třetí úroveň
Čtvrtá úroveň
Pátá úroveň</a:t>
            </a:r>
            <a:endParaRPr lang="cs-CZ" dirty="0"/>
          </a:p>
        </p:txBody>
      </p:sp>
    </p:spTree>
    <p:extLst>
      <p:ext uri="{BB962C8B-B14F-4D97-AF65-F5344CB8AC3E}">
        <p14:creationId xmlns:p14="http://schemas.microsoft.com/office/powerpoint/2010/main" val="170394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cs-CZ" dirty="0"/>
              <a:t>Kliknutím lze upravit styl.</a:t>
            </a:r>
          </a:p>
        </p:txBody>
      </p:sp>
      <p:sp>
        <p:nvSpPr>
          <p:cNvPr id="3" name="Zástupný symbol pro text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latinLnBrk="0">
              <a:defRPr lang="cs-CZ" sz="800">
                <a:solidFill>
                  <a:schemeClr val="accent1"/>
                </a:solidFill>
              </a:defRPr>
            </a:lvl1pPr>
          </a:lstStyle>
          <a:p>
            <a:fld id="{51CF1133-3259-4C45-BABA-5B62D9C6F78D}" type="datetimeFigureOut">
              <a:rPr lang="en-US" smtClean="0"/>
              <a:t>1/13/19</a:t>
            </a:fld>
            <a:endParaRPr lang="en-US" dirty="0"/>
          </a:p>
        </p:txBody>
      </p:sp>
      <p:sp>
        <p:nvSpPr>
          <p:cNvPr id="5" name="Zástupný symbol pro zápatí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latinLnBrk="0">
              <a:defRPr lang="cs-CZ" sz="800">
                <a:solidFill>
                  <a:schemeClr val="accent1"/>
                </a:solidFill>
              </a:defRPr>
            </a:lvl1pPr>
          </a:lstStyle>
          <a:p>
            <a:endParaRPr lang="en-US" dirty="0"/>
          </a:p>
        </p:txBody>
      </p:sp>
      <p:sp>
        <p:nvSpPr>
          <p:cNvPr id="6" name="Zástupný symbol pro číslo snímku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latinLnBrk="0">
              <a:defRPr lang="cs-CZ" sz="800">
                <a:solidFill>
                  <a:schemeClr val="accent1"/>
                </a:solidFill>
              </a:defRPr>
            </a:lvl1pPr>
          </a:lstStyle>
          <a:p>
            <a:fld id="{54BB3858-F1D1-4C4E-AAFB-B54819ED314A}" type="slidenum">
              <a:rPr lang="cs-CZ" smtClean="0"/>
              <a:t>‹#›</a:t>
            </a:fld>
            <a:endParaRPr lang="cs-CZ"/>
          </a:p>
        </p:txBody>
      </p:sp>
    </p:spTree>
    <p:extLst>
      <p:ext uri="{BB962C8B-B14F-4D97-AF65-F5344CB8AC3E}">
        <p14:creationId xmlns:p14="http://schemas.microsoft.com/office/powerpoint/2010/main" val="474173658"/>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cs-CZ"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lang="cs-CZ"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lang="cs-CZ"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lang="cs-CZ"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lang="cs-CZ"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lang="cs-CZ"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lang="cs-CZ"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lang="cs-CZ"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lang="cs-CZ"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lang="cs-CZ" sz="1400" kern="1200">
          <a:solidFill>
            <a:schemeClr val="tx1"/>
          </a:solidFill>
          <a:latin typeface="+mn-lt"/>
          <a:ea typeface="+mn-ea"/>
          <a:cs typeface="+mn-cs"/>
        </a:defRPr>
      </a:lvl9pPr>
    </p:bodyStyle>
    <p:otherStyle>
      <a:defPPr>
        <a:defRPr lang="cs-CZ"/>
      </a:defPPr>
      <a:lvl1pPr marL="0" algn="l" defTabSz="914400" rtl="0" eaLnBrk="1" latinLnBrk="0" hangingPunct="1">
        <a:defRPr lang="cs-CZ" sz="1800" kern="1200">
          <a:solidFill>
            <a:schemeClr val="tx1"/>
          </a:solidFill>
          <a:latin typeface="+mn-lt"/>
          <a:ea typeface="+mn-ea"/>
          <a:cs typeface="+mn-cs"/>
        </a:defRPr>
      </a:lvl1pPr>
      <a:lvl2pPr marL="457200" algn="l" defTabSz="914400" rtl="0" eaLnBrk="1" latinLnBrk="0" hangingPunct="1">
        <a:defRPr lang="cs-CZ" sz="1800" kern="1200">
          <a:solidFill>
            <a:schemeClr val="tx1"/>
          </a:solidFill>
          <a:latin typeface="+mn-lt"/>
          <a:ea typeface="+mn-ea"/>
          <a:cs typeface="+mn-cs"/>
        </a:defRPr>
      </a:lvl2pPr>
      <a:lvl3pPr marL="914400" algn="l" defTabSz="914400" rtl="0" eaLnBrk="1" latinLnBrk="0" hangingPunct="1">
        <a:defRPr lang="cs-CZ" sz="1800" kern="1200">
          <a:solidFill>
            <a:schemeClr val="tx1"/>
          </a:solidFill>
          <a:latin typeface="+mn-lt"/>
          <a:ea typeface="+mn-ea"/>
          <a:cs typeface="+mn-cs"/>
        </a:defRPr>
      </a:lvl3pPr>
      <a:lvl4pPr marL="1371600" algn="l" defTabSz="914400" rtl="0" eaLnBrk="1" latinLnBrk="0" hangingPunct="1">
        <a:defRPr lang="cs-CZ" sz="1800" kern="1200">
          <a:solidFill>
            <a:schemeClr val="tx1"/>
          </a:solidFill>
          <a:latin typeface="+mn-lt"/>
          <a:ea typeface="+mn-ea"/>
          <a:cs typeface="+mn-cs"/>
        </a:defRPr>
      </a:lvl4pPr>
      <a:lvl5pPr marL="1828800" algn="l" defTabSz="914400" rtl="0" eaLnBrk="1" latinLnBrk="0" hangingPunct="1">
        <a:defRPr lang="cs-CZ" sz="1800" kern="1200">
          <a:solidFill>
            <a:schemeClr val="tx1"/>
          </a:solidFill>
          <a:latin typeface="+mn-lt"/>
          <a:ea typeface="+mn-ea"/>
          <a:cs typeface="+mn-cs"/>
        </a:defRPr>
      </a:lvl5pPr>
      <a:lvl6pPr marL="2286000" algn="l" defTabSz="914400" rtl="0" eaLnBrk="1" latinLnBrk="0" hangingPunct="1">
        <a:defRPr lang="cs-CZ" sz="1800" kern="1200">
          <a:solidFill>
            <a:schemeClr val="tx1"/>
          </a:solidFill>
          <a:latin typeface="+mn-lt"/>
          <a:ea typeface="+mn-ea"/>
          <a:cs typeface="+mn-cs"/>
        </a:defRPr>
      </a:lvl6pPr>
      <a:lvl7pPr marL="2743200" algn="l" defTabSz="914400" rtl="0" eaLnBrk="1" latinLnBrk="0" hangingPunct="1">
        <a:defRPr lang="cs-CZ" sz="1800" kern="1200">
          <a:solidFill>
            <a:schemeClr val="tx1"/>
          </a:solidFill>
          <a:latin typeface="+mn-lt"/>
          <a:ea typeface="+mn-ea"/>
          <a:cs typeface="+mn-cs"/>
        </a:defRPr>
      </a:lvl7pPr>
      <a:lvl8pPr marL="3200400" algn="l" defTabSz="914400" rtl="0" eaLnBrk="1" latinLnBrk="0" hangingPunct="1">
        <a:defRPr lang="cs-CZ" sz="1800" kern="1200">
          <a:solidFill>
            <a:schemeClr val="tx1"/>
          </a:solidFill>
          <a:latin typeface="+mn-lt"/>
          <a:ea typeface="+mn-ea"/>
          <a:cs typeface="+mn-cs"/>
        </a:defRPr>
      </a:lvl8pPr>
      <a:lvl9pPr marL="3657600" algn="l" defTabSz="914400" rtl="0" eaLnBrk="1" latinLnBrk="0" hangingPunct="1">
        <a:defRPr lang="cs-CZ"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sword://CzeCSP/Filipensk%C3%BDm%203:14" TargetMode="External"/><Relationship Id="rId2" Type="http://schemas.openxmlformats.org/officeDocument/2006/relationships/hyperlink" Target="sword://CzeCSP/Filipensk%C3%BDm%203: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sword://CzeCSP/Luk%C3%A1%C5%A1%2019:8" TargetMode="External"/><Relationship Id="rId3" Type="http://schemas.openxmlformats.org/officeDocument/2006/relationships/hyperlink" Target="sword://CzeCSP/Luk%C3%A1%C5%A1%2019:3" TargetMode="External"/><Relationship Id="rId7" Type="http://schemas.openxmlformats.org/officeDocument/2006/relationships/hyperlink" Target="sword://CzeCSP/Luk%C3%A1%C5%A1%2019:7" TargetMode="External"/><Relationship Id="rId2" Type="http://schemas.openxmlformats.org/officeDocument/2006/relationships/hyperlink" Target="sword://CzeCSP/Luk%C3%A1%C5%A1%2019:2" TargetMode="External"/><Relationship Id="rId1" Type="http://schemas.openxmlformats.org/officeDocument/2006/relationships/slideLayout" Target="../slideLayouts/slideLayout2.xml"/><Relationship Id="rId6" Type="http://schemas.openxmlformats.org/officeDocument/2006/relationships/hyperlink" Target="sword://CzeCSP/Luk%C3%A1%C5%A1%2019:6" TargetMode="External"/><Relationship Id="rId5" Type="http://schemas.openxmlformats.org/officeDocument/2006/relationships/hyperlink" Target="sword://CzeCSP/Luk%C3%A1%C5%A1%2019:5" TargetMode="External"/><Relationship Id="rId10" Type="http://schemas.openxmlformats.org/officeDocument/2006/relationships/hyperlink" Target="sword://CzeCSP/Luk%C3%A1%C5%A1%2019:10" TargetMode="External"/><Relationship Id="rId4" Type="http://schemas.openxmlformats.org/officeDocument/2006/relationships/hyperlink" Target="sword://CzeCSP/Luk%C3%A1%C5%A1%2019:4" TargetMode="External"/><Relationship Id="rId9" Type="http://schemas.openxmlformats.org/officeDocument/2006/relationships/hyperlink" Target="sword://CzeCSP/Luk%C3%A1%C5%A1%2019: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sword://CzeCEP/%C5%98%C3%ADman%C5%AFm%208:3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111170E3-71AF-6B48-9C68-43386B35E0BC}"/>
              </a:ext>
            </a:extLst>
          </p:cNvPr>
          <p:cNvSpPr>
            <a:spLocks noGrp="1"/>
          </p:cNvSpPr>
          <p:nvPr>
            <p:ph type="subTitle" idx="1"/>
          </p:nvPr>
        </p:nvSpPr>
        <p:spPr/>
        <p:txBody>
          <a:bodyPr/>
          <a:lstStyle/>
          <a:p>
            <a:endParaRPr lang="cs-CZ"/>
          </a:p>
        </p:txBody>
      </p:sp>
      <p:sp>
        <p:nvSpPr>
          <p:cNvPr id="4" name="Nadpis 1">
            <a:extLst>
              <a:ext uri="{FF2B5EF4-FFF2-40B4-BE49-F238E27FC236}">
                <a16:creationId xmlns:a16="http://schemas.microsoft.com/office/drawing/2014/main" id="{06580BF6-2A70-B640-B424-3FE5031C49EE}"/>
              </a:ext>
            </a:extLst>
          </p:cNvPr>
          <p:cNvSpPr txBox="1">
            <a:spLocks/>
          </p:cNvSpPr>
          <p:nvPr/>
        </p:nvSpPr>
        <p:spPr>
          <a:xfrm>
            <a:off x="7742419" y="6281952"/>
            <a:ext cx="4699416" cy="45895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lang="cs-CZ" sz="7200" kern="1200">
                <a:solidFill>
                  <a:schemeClr val="tx1"/>
                </a:solidFill>
                <a:latin typeface="+mj-lt"/>
                <a:ea typeface="+mj-ea"/>
                <a:cs typeface="+mj-cs"/>
              </a:defRPr>
            </a:lvl1pPr>
          </a:lstStyle>
          <a:p>
            <a:r>
              <a:rPr lang="cs-CZ" sz="1800" dirty="0"/>
              <a:t>KC NADĚJE, Dáša Pospíšilová, 13.1.2019</a:t>
            </a:r>
          </a:p>
        </p:txBody>
      </p:sp>
      <p:sp>
        <p:nvSpPr>
          <p:cNvPr id="6" name="Nadpis 5">
            <a:extLst>
              <a:ext uri="{FF2B5EF4-FFF2-40B4-BE49-F238E27FC236}">
                <a16:creationId xmlns:a16="http://schemas.microsoft.com/office/drawing/2014/main" id="{0721F3E5-C065-E246-A5D0-54BB5F2A83C2}"/>
              </a:ext>
            </a:extLst>
          </p:cNvPr>
          <p:cNvSpPr>
            <a:spLocks noGrp="1"/>
          </p:cNvSpPr>
          <p:nvPr>
            <p:ph type="ctrTitle"/>
          </p:nvPr>
        </p:nvSpPr>
        <p:spPr/>
        <p:txBody>
          <a:bodyPr/>
          <a:lstStyle/>
          <a:p>
            <a:endParaRPr lang="cs-CZ"/>
          </a:p>
        </p:txBody>
      </p:sp>
    </p:spTree>
    <p:extLst>
      <p:ext uri="{BB962C8B-B14F-4D97-AF65-F5344CB8AC3E}">
        <p14:creationId xmlns:p14="http://schemas.microsoft.com/office/powerpoint/2010/main" val="31151810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35A741-CF77-214C-A940-976A8D2BA032}"/>
              </a:ext>
            </a:extLst>
          </p:cNvPr>
          <p:cNvSpPr>
            <a:spLocks noGrp="1"/>
          </p:cNvSpPr>
          <p:nvPr>
            <p:ph type="ctrTitle"/>
          </p:nvPr>
        </p:nvSpPr>
        <p:spPr>
          <a:xfrm>
            <a:off x="1084288" y="576048"/>
            <a:ext cx="10972800" cy="3083767"/>
          </a:xfrm>
        </p:spPr>
        <p:txBody>
          <a:bodyPr/>
          <a:lstStyle/>
          <a:p>
            <a:r>
              <a:rPr lang="cs-CZ" dirty="0"/>
              <a:t>Jistota skrze minulost</a:t>
            </a:r>
            <a:br>
              <a:rPr lang="cs-CZ" dirty="0"/>
            </a:br>
            <a:endParaRPr lang="cs-CZ" dirty="0"/>
          </a:p>
        </p:txBody>
      </p:sp>
      <p:sp>
        <p:nvSpPr>
          <p:cNvPr id="3" name="Podnadpis 2">
            <a:extLst>
              <a:ext uri="{FF2B5EF4-FFF2-40B4-BE49-F238E27FC236}">
                <a16:creationId xmlns:a16="http://schemas.microsoft.com/office/drawing/2014/main" id="{111170E3-71AF-6B48-9C68-43386B35E0BC}"/>
              </a:ext>
            </a:extLst>
          </p:cNvPr>
          <p:cNvSpPr>
            <a:spLocks noGrp="1"/>
          </p:cNvSpPr>
          <p:nvPr>
            <p:ph type="subTitle" idx="1"/>
          </p:nvPr>
        </p:nvSpPr>
        <p:spPr/>
        <p:txBody>
          <a:bodyPr/>
          <a:lstStyle/>
          <a:p>
            <a:endParaRPr lang="cs-CZ"/>
          </a:p>
        </p:txBody>
      </p:sp>
      <p:sp>
        <p:nvSpPr>
          <p:cNvPr id="4" name="Nadpis 1">
            <a:extLst>
              <a:ext uri="{FF2B5EF4-FFF2-40B4-BE49-F238E27FC236}">
                <a16:creationId xmlns:a16="http://schemas.microsoft.com/office/drawing/2014/main" id="{06580BF6-2A70-B640-B424-3FE5031C49EE}"/>
              </a:ext>
            </a:extLst>
          </p:cNvPr>
          <p:cNvSpPr txBox="1">
            <a:spLocks/>
          </p:cNvSpPr>
          <p:nvPr/>
        </p:nvSpPr>
        <p:spPr>
          <a:xfrm>
            <a:off x="7742419" y="6281952"/>
            <a:ext cx="4699416" cy="45895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lang="cs-CZ" sz="7200" kern="1200">
                <a:solidFill>
                  <a:schemeClr val="tx1"/>
                </a:solidFill>
                <a:latin typeface="+mj-lt"/>
                <a:ea typeface="+mj-ea"/>
                <a:cs typeface="+mj-cs"/>
              </a:defRPr>
            </a:lvl1pPr>
          </a:lstStyle>
          <a:p>
            <a:r>
              <a:rPr lang="cs-CZ" sz="1800" dirty="0"/>
              <a:t>KC NADĚJE, Dáša Pospíšilová, 13.1.2019</a:t>
            </a:r>
          </a:p>
        </p:txBody>
      </p:sp>
    </p:spTree>
    <p:extLst>
      <p:ext uri="{BB962C8B-B14F-4D97-AF65-F5344CB8AC3E}">
        <p14:creationId xmlns:p14="http://schemas.microsoft.com/office/powerpoint/2010/main" val="52007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10C947-284E-CA4F-A6B8-AAC043247A69}"/>
              </a:ext>
            </a:extLst>
          </p:cNvPr>
          <p:cNvSpPr>
            <a:spLocks noGrp="1"/>
          </p:cNvSpPr>
          <p:nvPr>
            <p:ph type="title"/>
          </p:nvPr>
        </p:nvSpPr>
        <p:spPr>
          <a:xfrm>
            <a:off x="1295400" y="362302"/>
            <a:ext cx="9601200" cy="4734353"/>
          </a:xfrm>
        </p:spPr>
        <p:txBody>
          <a:bodyPr>
            <a:normAutofit/>
          </a:bodyPr>
          <a:lstStyle/>
          <a:p>
            <a:r>
              <a:rPr lang="cs-CZ" sz="7200" dirty="0"/>
              <a:t>Jistota skrze     </a:t>
            </a:r>
            <a:br>
              <a:rPr lang="cs-CZ" sz="7200" dirty="0"/>
            </a:br>
            <a:r>
              <a:rPr lang="cs-CZ" sz="7200" dirty="0"/>
              <a:t>      (vyřešenou) </a:t>
            </a:r>
            <a:br>
              <a:rPr lang="cs-CZ" sz="7200" dirty="0"/>
            </a:br>
            <a:r>
              <a:rPr lang="cs-CZ" sz="7200" dirty="0"/>
              <a:t>               minulost…</a:t>
            </a:r>
          </a:p>
        </p:txBody>
      </p:sp>
      <p:sp>
        <p:nvSpPr>
          <p:cNvPr id="4" name="Nadpis 1">
            <a:extLst>
              <a:ext uri="{FF2B5EF4-FFF2-40B4-BE49-F238E27FC236}">
                <a16:creationId xmlns:a16="http://schemas.microsoft.com/office/drawing/2014/main" id="{6CFD1642-D968-CD4B-A860-AAB14DDBAE0C}"/>
              </a:ext>
            </a:extLst>
          </p:cNvPr>
          <p:cNvSpPr txBox="1">
            <a:spLocks/>
          </p:cNvSpPr>
          <p:nvPr/>
        </p:nvSpPr>
        <p:spPr>
          <a:xfrm>
            <a:off x="7742419" y="6281952"/>
            <a:ext cx="4699416" cy="45895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lang="cs-CZ" sz="7200" kern="1200">
                <a:solidFill>
                  <a:schemeClr val="tx1"/>
                </a:solidFill>
                <a:latin typeface="+mj-lt"/>
                <a:ea typeface="+mj-ea"/>
                <a:cs typeface="+mj-cs"/>
              </a:defRPr>
            </a:lvl1pPr>
          </a:lstStyle>
          <a:p>
            <a:r>
              <a:rPr lang="cs-CZ" sz="1800" dirty="0"/>
              <a:t>KC NADĚJE, Dáša Pospíšilová, 13.1.2019</a:t>
            </a:r>
          </a:p>
        </p:txBody>
      </p:sp>
    </p:spTree>
    <p:extLst>
      <p:ext uri="{BB962C8B-B14F-4D97-AF65-F5344CB8AC3E}">
        <p14:creationId xmlns:p14="http://schemas.microsoft.com/office/powerpoint/2010/main" val="239650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023F82-D9F7-C94D-B5D0-C19C6A0B2B28}"/>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DCCCF83-B2B0-4741-93B7-B3660CE7F086}"/>
              </a:ext>
            </a:extLst>
          </p:cNvPr>
          <p:cNvSpPr>
            <a:spLocks noGrp="1"/>
          </p:cNvSpPr>
          <p:nvPr>
            <p:ph idx="1"/>
          </p:nvPr>
        </p:nvSpPr>
        <p:spPr/>
        <p:txBody>
          <a:bodyPr/>
          <a:lstStyle/>
          <a:p>
            <a:pPr marL="0" indent="0">
              <a:lnSpc>
                <a:spcPct val="100000"/>
              </a:lnSpc>
              <a:buNone/>
            </a:pPr>
            <a:r>
              <a:rPr lang="cs-CZ" sz="2800" dirty="0">
                <a:latin typeface="Helvetica Neue" panose="02000503000000020004" pitchFamily="2" charset="0"/>
                <a:ea typeface="Helvetica Neue" panose="02000503000000020004" pitchFamily="2" charset="0"/>
                <a:cs typeface="Helvetica Neue" panose="02000503000000020004" pitchFamily="2" charset="0"/>
              </a:rPr>
              <a:t>Filip. 3, 12-14: „Ne že bych již toho dosáhl, anebo byl už dokonalý; usilovně však běžím, abych se opravdu zmocnil toho, k čemu se i mne zmocnil Kristus Ježíš.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2">
                  <a:extLst>
                    <a:ext uri="{A12FA001-AC4F-418D-AE19-62706E023703}">
                      <ahyp:hlinkClr xmlns:ahyp="http://schemas.microsoft.com/office/drawing/2018/hyperlinkcolor" val="tx"/>
                    </a:ext>
                  </a:extLst>
                </a:hlinkClick>
              </a:rPr>
              <a:t>13</a:t>
            </a:r>
            <a:r>
              <a:rPr lang="cs-CZ" sz="2800" dirty="0">
                <a:latin typeface="Helvetica Neue" panose="02000503000000020004" pitchFamily="2" charset="0"/>
                <a:ea typeface="Helvetica Neue" panose="02000503000000020004" pitchFamily="2" charset="0"/>
                <a:cs typeface="Helvetica Neue" panose="02000503000000020004" pitchFamily="2" charset="0"/>
              </a:rPr>
              <a:t>  Bratři, já si nemyslím, že jsem se již toho zmocnil; jedno však činím: zapomínaje na to, co je za mnou, a natahuje se po tom, co je přede mnou,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14</a:t>
            </a:r>
            <a:r>
              <a:rPr lang="cs-CZ" sz="2800" dirty="0">
                <a:latin typeface="Helvetica Neue" panose="02000503000000020004" pitchFamily="2" charset="0"/>
                <a:ea typeface="Helvetica Neue" panose="02000503000000020004" pitchFamily="2" charset="0"/>
                <a:cs typeface="Helvetica Neue" panose="02000503000000020004" pitchFamily="2" charset="0"/>
              </a:rPr>
              <a:t>  běžím k cíli pro cenu Božího povolání vzhůru v Kristu Ježíši. </a:t>
            </a:r>
          </a:p>
          <a:p>
            <a:endParaRPr lang="cs-CZ" dirty="0"/>
          </a:p>
        </p:txBody>
      </p:sp>
      <p:sp>
        <p:nvSpPr>
          <p:cNvPr id="4" name="Nadpis 1">
            <a:extLst>
              <a:ext uri="{FF2B5EF4-FFF2-40B4-BE49-F238E27FC236}">
                <a16:creationId xmlns:a16="http://schemas.microsoft.com/office/drawing/2014/main" id="{39E71810-DCCC-2240-B9FD-94F2DD09DA63}"/>
              </a:ext>
            </a:extLst>
          </p:cNvPr>
          <p:cNvSpPr txBox="1">
            <a:spLocks/>
          </p:cNvSpPr>
          <p:nvPr/>
        </p:nvSpPr>
        <p:spPr>
          <a:xfrm>
            <a:off x="7742419" y="6281952"/>
            <a:ext cx="4699416" cy="45895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lang="cs-CZ" sz="7200" kern="1200">
                <a:solidFill>
                  <a:schemeClr val="tx1"/>
                </a:solidFill>
                <a:latin typeface="+mj-lt"/>
                <a:ea typeface="+mj-ea"/>
                <a:cs typeface="+mj-cs"/>
              </a:defRPr>
            </a:lvl1pPr>
          </a:lstStyle>
          <a:p>
            <a:r>
              <a:rPr lang="cs-CZ" sz="1800" dirty="0"/>
              <a:t>KC NADĚJE, Dáša Pospíšilová, 13.1.2019</a:t>
            </a:r>
          </a:p>
        </p:txBody>
      </p:sp>
    </p:spTree>
    <p:extLst>
      <p:ext uri="{BB962C8B-B14F-4D97-AF65-F5344CB8AC3E}">
        <p14:creationId xmlns:p14="http://schemas.microsoft.com/office/powerpoint/2010/main" val="172694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EADAC7-C94F-124B-8466-70C8FF1C0E65}"/>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5D748B63-8AFD-6948-9EE4-BDEFA42FD27C}"/>
              </a:ext>
            </a:extLst>
          </p:cNvPr>
          <p:cNvSpPr>
            <a:spLocks noGrp="1"/>
          </p:cNvSpPr>
          <p:nvPr>
            <p:ph idx="1"/>
          </p:nvPr>
        </p:nvSpPr>
        <p:spPr>
          <a:xfrm>
            <a:off x="312821" y="509667"/>
            <a:ext cx="11454063" cy="5986030"/>
          </a:xfrm>
        </p:spPr>
        <p:txBody>
          <a:bodyPr>
            <a:normAutofit lnSpcReduction="10000"/>
          </a:bodyPr>
          <a:lstStyle/>
          <a:p>
            <a:pPr marL="0" indent="0">
              <a:lnSpc>
                <a:spcPct val="110000"/>
              </a:lnSpc>
              <a:buNone/>
            </a:pPr>
            <a:r>
              <a:rPr lang="cs-CZ" sz="2800" dirty="0">
                <a:latin typeface="Helvetica Neue" panose="02000503000000020004" pitchFamily="2" charset="0"/>
                <a:ea typeface="Helvetica Neue" panose="02000503000000020004" pitchFamily="2" charset="0"/>
                <a:cs typeface="Helvetica Neue" panose="02000503000000020004" pitchFamily="2" charset="0"/>
              </a:rPr>
              <a:t>Lukáš 19, 1-10: 1 Ježíš vešel do Jericha a procházel jím.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2">
                  <a:extLst>
                    <a:ext uri="{A12FA001-AC4F-418D-AE19-62706E023703}">
                      <ahyp:hlinkClr xmlns:ahyp="http://schemas.microsoft.com/office/drawing/2018/hyperlinkcolor" val="tx"/>
                    </a:ext>
                  </a:extLst>
                </a:hlinkClick>
              </a:rPr>
              <a:t>2</a:t>
            </a:r>
            <a:r>
              <a:rPr lang="cs-CZ" sz="2800" dirty="0">
                <a:latin typeface="Helvetica Neue" panose="02000503000000020004" pitchFamily="2" charset="0"/>
                <a:ea typeface="Helvetica Neue" panose="02000503000000020004" pitchFamily="2" charset="0"/>
                <a:cs typeface="Helvetica Neue" panose="02000503000000020004" pitchFamily="2" charset="0"/>
              </a:rPr>
              <a:t>  A hle, byl tam muž jménem Zacheus. Ten byl vrchním celníkem a byl bohatý.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3</a:t>
            </a:r>
            <a:r>
              <a:rPr lang="cs-CZ" sz="2800" dirty="0">
                <a:latin typeface="Helvetica Neue" panose="02000503000000020004" pitchFamily="2" charset="0"/>
                <a:ea typeface="Helvetica Neue" panose="02000503000000020004" pitchFamily="2" charset="0"/>
                <a:cs typeface="Helvetica Neue" panose="02000503000000020004" pitchFamily="2" charset="0"/>
              </a:rPr>
              <a:t>  Chtěl uvidět Ježíše, aby se přesvědčil, kdo to je, ale protože byl malé postavy, nemohl ho pro zástup vidět.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4</a:t>
            </a:r>
            <a:r>
              <a:rPr lang="cs-CZ" sz="2800" dirty="0">
                <a:latin typeface="Helvetica Neue" panose="02000503000000020004" pitchFamily="2" charset="0"/>
                <a:ea typeface="Helvetica Neue" panose="02000503000000020004" pitchFamily="2" charset="0"/>
                <a:cs typeface="Helvetica Neue" panose="02000503000000020004" pitchFamily="2" charset="0"/>
              </a:rPr>
              <a:t>  Běžel tedy napřed a vylezl na ⌈planý fíkovník⌉, aby ho uviděl, neboť tudy měl procházet.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rPr>
              <a:t>5</a:t>
            </a:r>
            <a:r>
              <a:rPr lang="cs-CZ" sz="2800" dirty="0">
                <a:latin typeface="Helvetica Neue" panose="02000503000000020004" pitchFamily="2" charset="0"/>
                <a:ea typeface="Helvetica Neue" panose="02000503000000020004" pitchFamily="2" charset="0"/>
                <a:cs typeface="Helvetica Neue" panose="02000503000000020004" pitchFamily="2" charset="0"/>
              </a:rPr>
              <a:t>  Když Ježíš přišel na to místo, vzhlédl a řekl mu: „Zachee, slez rychle dolů, neboť dnes musím zůstat v tvém domě.“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6">
                  <a:extLst>
                    <a:ext uri="{A12FA001-AC4F-418D-AE19-62706E023703}">
                      <ahyp:hlinkClr xmlns:ahyp="http://schemas.microsoft.com/office/drawing/2018/hyperlinkcolor" val="tx"/>
                    </a:ext>
                  </a:extLst>
                </a:hlinkClick>
              </a:rPr>
              <a:t>6</a:t>
            </a:r>
            <a:r>
              <a:rPr lang="cs-CZ" sz="2800" dirty="0">
                <a:latin typeface="Helvetica Neue" panose="02000503000000020004" pitchFamily="2" charset="0"/>
                <a:ea typeface="Helvetica Neue" panose="02000503000000020004" pitchFamily="2" charset="0"/>
                <a:cs typeface="Helvetica Neue" panose="02000503000000020004" pitchFamily="2" charset="0"/>
              </a:rPr>
              <a:t>  On rychle slezl a s radostí ho přijal.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7">
                  <a:extLst>
                    <a:ext uri="{A12FA001-AC4F-418D-AE19-62706E023703}">
                      <ahyp:hlinkClr xmlns:ahyp="http://schemas.microsoft.com/office/drawing/2018/hyperlinkcolor" val="tx"/>
                    </a:ext>
                  </a:extLst>
                </a:hlinkClick>
              </a:rPr>
              <a:t>7</a:t>
            </a:r>
            <a:r>
              <a:rPr lang="cs-CZ" sz="2800" dirty="0">
                <a:latin typeface="Helvetica Neue" panose="02000503000000020004" pitchFamily="2" charset="0"/>
                <a:ea typeface="Helvetica Neue" panose="02000503000000020004" pitchFamily="2" charset="0"/>
                <a:cs typeface="Helvetica Neue" panose="02000503000000020004" pitchFamily="2" charset="0"/>
              </a:rPr>
              <a:t>  Všichni, kdo to uviděli, začali reptat: „Vešel jako host k hříšnému muži!“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8">
                  <a:extLst>
                    <a:ext uri="{A12FA001-AC4F-418D-AE19-62706E023703}">
                      <ahyp:hlinkClr xmlns:ahyp="http://schemas.microsoft.com/office/drawing/2018/hyperlinkcolor" val="tx"/>
                    </a:ext>
                  </a:extLst>
                </a:hlinkClick>
              </a:rPr>
              <a:t>8</a:t>
            </a:r>
            <a:r>
              <a:rPr lang="cs-CZ" sz="2800" dirty="0">
                <a:latin typeface="Helvetica Neue" panose="02000503000000020004" pitchFamily="2" charset="0"/>
                <a:ea typeface="Helvetica Neue" panose="02000503000000020004" pitchFamily="2" charset="0"/>
                <a:cs typeface="Helvetica Neue" panose="02000503000000020004" pitchFamily="2" charset="0"/>
              </a:rPr>
              <a:t>  Zacheus se zastavil a řekl Pánu: „Hle, polovinu svého majetku, Pane, dám chudým, a jestliže jsem někoho ošidil, vrátím mu to čtyřnásobně.“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9">
                  <a:extLst>
                    <a:ext uri="{A12FA001-AC4F-418D-AE19-62706E023703}">
                      <ahyp:hlinkClr xmlns:ahyp="http://schemas.microsoft.com/office/drawing/2018/hyperlinkcolor" val="tx"/>
                    </a:ext>
                  </a:extLst>
                </a:hlinkClick>
              </a:rPr>
              <a:t>9</a:t>
            </a:r>
            <a:r>
              <a:rPr lang="cs-CZ" sz="2800" dirty="0">
                <a:latin typeface="Helvetica Neue" panose="02000503000000020004" pitchFamily="2" charset="0"/>
                <a:ea typeface="Helvetica Neue" panose="02000503000000020004" pitchFamily="2" charset="0"/>
                <a:cs typeface="Helvetica Neue" panose="02000503000000020004" pitchFamily="2" charset="0"/>
              </a:rPr>
              <a:t>  Ježíš mu řekl: „Dnes se dostalo záchrany tomuto domu, protože i tento člověk je syn Abrahamův.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10">
                  <a:extLst>
                    <a:ext uri="{A12FA001-AC4F-418D-AE19-62706E023703}">
                      <ahyp:hlinkClr xmlns:ahyp="http://schemas.microsoft.com/office/drawing/2018/hyperlinkcolor" val="tx"/>
                    </a:ext>
                  </a:extLst>
                </a:hlinkClick>
              </a:rPr>
              <a:t>10</a:t>
            </a:r>
            <a:r>
              <a:rPr lang="cs-CZ" sz="2800" dirty="0">
                <a:latin typeface="Helvetica Neue" panose="02000503000000020004" pitchFamily="2" charset="0"/>
                <a:ea typeface="Helvetica Neue" panose="02000503000000020004" pitchFamily="2" charset="0"/>
                <a:cs typeface="Helvetica Neue" panose="02000503000000020004" pitchFamily="2" charset="0"/>
              </a:rPr>
              <a:t>  Neboť Syn člověka přišel vyhledat a zachránit, co je ztraceno.“ </a:t>
            </a:r>
          </a:p>
          <a:p>
            <a:endParaRPr lang="cs-CZ" dirty="0"/>
          </a:p>
        </p:txBody>
      </p:sp>
      <p:sp>
        <p:nvSpPr>
          <p:cNvPr id="4" name="Nadpis 1">
            <a:extLst>
              <a:ext uri="{FF2B5EF4-FFF2-40B4-BE49-F238E27FC236}">
                <a16:creationId xmlns:a16="http://schemas.microsoft.com/office/drawing/2014/main" id="{2E56EF67-B9CF-C346-B0B9-46B7F33A8F82}"/>
              </a:ext>
            </a:extLst>
          </p:cNvPr>
          <p:cNvSpPr txBox="1">
            <a:spLocks/>
          </p:cNvSpPr>
          <p:nvPr/>
        </p:nvSpPr>
        <p:spPr>
          <a:xfrm>
            <a:off x="7742419" y="6281952"/>
            <a:ext cx="4699416" cy="45895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lang="cs-CZ" sz="7200" kern="1200">
                <a:solidFill>
                  <a:schemeClr val="tx1"/>
                </a:solidFill>
                <a:latin typeface="+mj-lt"/>
                <a:ea typeface="+mj-ea"/>
                <a:cs typeface="+mj-cs"/>
              </a:defRPr>
            </a:lvl1pPr>
          </a:lstStyle>
          <a:p>
            <a:r>
              <a:rPr lang="cs-CZ" sz="1800" dirty="0"/>
              <a:t>KC NADĚJE, Dáša Pospíšilová, 13.1.2019</a:t>
            </a:r>
          </a:p>
        </p:txBody>
      </p:sp>
    </p:spTree>
    <p:extLst>
      <p:ext uri="{BB962C8B-B14F-4D97-AF65-F5344CB8AC3E}">
        <p14:creationId xmlns:p14="http://schemas.microsoft.com/office/powerpoint/2010/main" val="426094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758631-5563-5047-A111-A4FF38422B2A}"/>
              </a:ext>
            </a:extLst>
          </p:cNvPr>
          <p:cNvSpPr>
            <a:spLocks noGrp="1"/>
          </p:cNvSpPr>
          <p:nvPr>
            <p:ph type="title"/>
          </p:nvPr>
        </p:nvSpPr>
        <p:spPr>
          <a:xfrm>
            <a:off x="545891" y="119921"/>
            <a:ext cx="9601200" cy="637763"/>
          </a:xfrm>
        </p:spPr>
        <p:txBody>
          <a:bodyPr/>
          <a:lstStyle/>
          <a:p>
            <a:r>
              <a:rPr lang="cs-CZ" dirty="0"/>
              <a:t>Aplikace…</a:t>
            </a:r>
          </a:p>
        </p:txBody>
      </p:sp>
      <p:sp>
        <p:nvSpPr>
          <p:cNvPr id="3" name="Zástupný symbol pro obsah 2">
            <a:extLst>
              <a:ext uri="{FF2B5EF4-FFF2-40B4-BE49-F238E27FC236}">
                <a16:creationId xmlns:a16="http://schemas.microsoft.com/office/drawing/2014/main" id="{B9181158-F5E0-8349-BD96-E5B66AE609B6}"/>
              </a:ext>
            </a:extLst>
          </p:cNvPr>
          <p:cNvSpPr>
            <a:spLocks noGrp="1"/>
          </p:cNvSpPr>
          <p:nvPr>
            <p:ph idx="1"/>
          </p:nvPr>
        </p:nvSpPr>
        <p:spPr>
          <a:xfrm>
            <a:off x="302302" y="831953"/>
            <a:ext cx="11587396" cy="6338867"/>
          </a:xfrm>
        </p:spPr>
        <p:txBody>
          <a:bodyPr>
            <a:normAutofit fontScale="92500" lnSpcReduction="10000"/>
          </a:bodyPr>
          <a:lstStyle/>
          <a:p>
            <a:pPr lvl="0">
              <a:lnSpc>
                <a:spcPct val="110000"/>
              </a:lnSpc>
            </a:pPr>
            <a:r>
              <a:rPr lang="cs-CZ" sz="2400" dirty="0">
                <a:latin typeface="Helvetica Neue" panose="02000503000000020004" pitchFamily="2" charset="0"/>
                <a:ea typeface="Helvetica Neue" panose="02000503000000020004" pitchFamily="2" charset="0"/>
                <a:cs typeface="Helvetica Neue" panose="02000503000000020004" pitchFamily="2" charset="0"/>
              </a:rPr>
              <a:t>Chceš-li mít jistotu ve svém životě, vyřeš svou minulost!!! </a:t>
            </a:r>
            <a:br>
              <a:rPr lang="cs-CZ" sz="2400" dirty="0">
                <a:latin typeface="Helvetica Neue" panose="02000503000000020004" pitchFamily="2" charset="0"/>
                <a:ea typeface="Helvetica Neue" panose="02000503000000020004" pitchFamily="2" charset="0"/>
                <a:cs typeface="Helvetica Neue" panose="02000503000000020004" pitchFamily="2" charset="0"/>
              </a:rPr>
            </a:br>
            <a:r>
              <a:rPr lang="cs-CZ" sz="2400" dirty="0">
                <a:latin typeface="Helvetica Neue" panose="02000503000000020004" pitchFamily="2" charset="0"/>
                <a:ea typeface="Helvetica Neue" panose="02000503000000020004" pitchFamily="2" charset="0"/>
                <a:cs typeface="Helvetica Neue" panose="02000503000000020004" pitchFamily="2" charset="0"/>
              </a:rPr>
              <a:t>Chtěj být jako apoštol Pavel</a:t>
            </a:r>
            <a:r>
              <a:rPr lang="cs-CZ" sz="24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a:t>
            </a:r>
            <a:r>
              <a:rPr lang="cs-CZ" sz="2400" dirty="0">
                <a:latin typeface="Helvetica Neue" panose="02000503000000020004" pitchFamily="2" charset="0"/>
                <a:ea typeface="Helvetica Neue" panose="02000503000000020004" pitchFamily="2" charset="0"/>
                <a:cs typeface="Helvetica Neue" panose="02000503000000020004" pitchFamily="2" charset="0"/>
              </a:rPr>
              <a:t> Tvá minulost tě vždycky dožene!!! Spáči</a:t>
            </a:r>
            <a:r>
              <a:rPr lang="cs-CZ" sz="24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a:t>
            </a:r>
            <a:r>
              <a:rPr lang="cs-CZ" sz="2400" dirty="0">
                <a:latin typeface="Helvetica Neue" panose="02000503000000020004" pitchFamily="2" charset="0"/>
                <a:ea typeface="Helvetica Neue" panose="02000503000000020004" pitchFamily="2" charset="0"/>
                <a:cs typeface="Helvetica Neue" panose="02000503000000020004" pitchFamily="2" charset="0"/>
              </a:rPr>
              <a:t>  </a:t>
            </a:r>
          </a:p>
          <a:p>
            <a:pPr lvl="0">
              <a:lnSpc>
                <a:spcPct val="110000"/>
              </a:lnSpc>
            </a:pPr>
            <a:r>
              <a:rPr lang="cs-CZ" sz="2400" dirty="0">
                <a:latin typeface="Helvetica Neue" panose="02000503000000020004" pitchFamily="2" charset="0"/>
                <a:ea typeface="Helvetica Neue" panose="02000503000000020004" pitchFamily="2" charset="0"/>
                <a:cs typeface="Helvetica Neue" panose="02000503000000020004" pitchFamily="2" charset="0"/>
              </a:rPr>
              <a:t>Nespokoj se s tím, co máš, chtěj poznat, kolik pravdy je na tom, co druzí říkají o Bohu a co by to mohlo přinést i do tvého života.</a:t>
            </a:r>
          </a:p>
          <a:p>
            <a:pPr lvl="0">
              <a:lnSpc>
                <a:spcPct val="110000"/>
              </a:lnSpc>
            </a:pPr>
            <a:r>
              <a:rPr lang="cs-CZ" sz="2400" dirty="0">
                <a:latin typeface="Helvetica Neue" panose="02000503000000020004" pitchFamily="2" charset="0"/>
                <a:ea typeface="Helvetica Neue" panose="02000503000000020004" pitchFamily="2" charset="0"/>
                <a:cs typeface="Helvetica Neue" panose="02000503000000020004" pitchFamily="2" charset="0"/>
              </a:rPr>
              <a:t>Nenech se odradit tím, co budou lidé říkat nebo jak budou reagovat, když se začneš zajímat o Boha. Mluv s Ním, Jeho se ptej!!! Překonej všechny překážky, abys zjistil, jaká je pravda!!!</a:t>
            </a:r>
          </a:p>
          <a:p>
            <a:pPr lvl="0">
              <a:lnSpc>
                <a:spcPct val="110000"/>
              </a:lnSpc>
            </a:pPr>
            <a:r>
              <a:rPr lang="cs-CZ" sz="2400" dirty="0">
                <a:latin typeface="Helvetica Neue" panose="02000503000000020004" pitchFamily="2" charset="0"/>
                <a:ea typeface="Helvetica Neue" panose="02000503000000020004" pitchFamily="2" charset="0"/>
                <a:cs typeface="Helvetica Neue" panose="02000503000000020004" pitchFamily="2" charset="0"/>
              </a:rPr>
              <a:t>Dovol Ježíši, aby vstoupil do tvého života a vyřeš s Ním své minulé hříchy a On zachrání tvůj život i život tvých blízkých!!!! Možná budeš muset vrátit, co jsi kdysi ukradl, možná se budeš muset omluvit lidem, kterým jsi ublížil, možná budeš muset přiznat, kde jsi jednal nečestně, co jsi zničil, rozbil nebo ztratil a přiznat, kdy jsi lhal a podváděl…Pro Ježíše ale žádné z tvých selhání není překvapením, On tě zná a už dávno tě hledá, aby ti odpustil a zachránil tě!!!! Není nic z tvých hříchů, co by ti nemohl odpustit, co by nemohl vyřešit…</a:t>
            </a:r>
          </a:p>
          <a:p>
            <a:pPr lvl="0">
              <a:lnSpc>
                <a:spcPct val="110000"/>
              </a:lnSpc>
            </a:pPr>
            <a:r>
              <a:rPr lang="cs-CZ" sz="2400" dirty="0">
                <a:latin typeface="Helvetica Neue" panose="02000503000000020004" pitchFamily="2" charset="0"/>
                <a:ea typeface="Helvetica Neue" panose="02000503000000020004" pitchFamily="2" charset="0"/>
                <a:cs typeface="Helvetica Neue" panose="02000503000000020004" pitchFamily="2" charset="0"/>
              </a:rPr>
              <a:t>Pokud se vydáš Ježíši a vyřešíš svou minulost, přijde jistota do tvého života, kterou ti nikdo z lidí nemůže vzít!!!</a:t>
            </a:r>
          </a:p>
        </p:txBody>
      </p:sp>
      <p:sp>
        <p:nvSpPr>
          <p:cNvPr id="4" name="Nadpis 1">
            <a:extLst>
              <a:ext uri="{FF2B5EF4-FFF2-40B4-BE49-F238E27FC236}">
                <a16:creationId xmlns:a16="http://schemas.microsoft.com/office/drawing/2014/main" id="{0E290940-EF09-7641-A340-B58172E95487}"/>
              </a:ext>
            </a:extLst>
          </p:cNvPr>
          <p:cNvSpPr txBox="1">
            <a:spLocks/>
          </p:cNvSpPr>
          <p:nvPr/>
        </p:nvSpPr>
        <p:spPr>
          <a:xfrm>
            <a:off x="7797383" y="6399045"/>
            <a:ext cx="4699416" cy="45895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lang="cs-CZ" sz="7200" kern="1200">
                <a:solidFill>
                  <a:schemeClr val="tx1"/>
                </a:solidFill>
                <a:latin typeface="+mj-lt"/>
                <a:ea typeface="+mj-ea"/>
                <a:cs typeface="+mj-cs"/>
              </a:defRPr>
            </a:lvl1pPr>
          </a:lstStyle>
          <a:p>
            <a:r>
              <a:rPr lang="cs-CZ" sz="1800" dirty="0"/>
              <a:t>KC NADĚJE, Dáša Pospíšilová, 13.1.2019</a:t>
            </a:r>
          </a:p>
        </p:txBody>
      </p:sp>
    </p:spTree>
    <p:extLst>
      <p:ext uri="{BB962C8B-B14F-4D97-AF65-F5344CB8AC3E}">
        <p14:creationId xmlns:p14="http://schemas.microsoft.com/office/powerpoint/2010/main" val="107759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FA4F1C-D90D-814D-BE75-F8B18BDA7143}"/>
              </a:ext>
            </a:extLst>
          </p:cNvPr>
          <p:cNvSpPr>
            <a:spLocks noGrp="1"/>
          </p:cNvSpPr>
          <p:nvPr>
            <p:ph type="title"/>
          </p:nvPr>
        </p:nvSpPr>
        <p:spPr/>
        <p:txBody>
          <a:bodyPr>
            <a:normAutofit fontScale="90000"/>
          </a:bodyPr>
          <a:lstStyle/>
          <a:p>
            <a:br>
              <a:rPr lang="cs-CZ" dirty="0"/>
            </a:br>
            <a:r>
              <a:rPr lang="cs-CZ" b="1" dirty="0"/>
              <a:t>Jak by to vypadalo kdyby…</a:t>
            </a:r>
            <a:br>
              <a:rPr lang="cs-CZ" dirty="0"/>
            </a:br>
            <a:r>
              <a:rPr lang="cs-CZ" b="1" i="1" dirty="0"/>
              <a:t> </a:t>
            </a:r>
            <a:br>
              <a:rPr lang="cs-CZ" dirty="0"/>
            </a:br>
            <a:endParaRPr lang="cs-CZ" dirty="0"/>
          </a:p>
        </p:txBody>
      </p:sp>
      <p:sp>
        <p:nvSpPr>
          <p:cNvPr id="3" name="Zástupný symbol pro obsah 2">
            <a:extLst>
              <a:ext uri="{FF2B5EF4-FFF2-40B4-BE49-F238E27FC236}">
                <a16:creationId xmlns:a16="http://schemas.microsoft.com/office/drawing/2014/main" id="{A81BBEE4-E374-2F4D-87AE-DE130ED073A2}"/>
              </a:ext>
            </a:extLst>
          </p:cNvPr>
          <p:cNvSpPr>
            <a:spLocks noGrp="1"/>
          </p:cNvSpPr>
          <p:nvPr>
            <p:ph idx="1"/>
          </p:nvPr>
        </p:nvSpPr>
        <p:spPr/>
        <p:txBody>
          <a:bodyPr/>
          <a:lstStyle/>
          <a:p>
            <a:endParaRPr lang="cs-CZ"/>
          </a:p>
        </p:txBody>
      </p:sp>
      <p:sp>
        <p:nvSpPr>
          <p:cNvPr id="4" name="Nadpis 1">
            <a:extLst>
              <a:ext uri="{FF2B5EF4-FFF2-40B4-BE49-F238E27FC236}">
                <a16:creationId xmlns:a16="http://schemas.microsoft.com/office/drawing/2014/main" id="{D3EDBA89-6F34-784D-9E25-BB00442BC3CE}"/>
              </a:ext>
            </a:extLst>
          </p:cNvPr>
          <p:cNvSpPr txBox="1">
            <a:spLocks/>
          </p:cNvSpPr>
          <p:nvPr/>
        </p:nvSpPr>
        <p:spPr>
          <a:xfrm>
            <a:off x="7742419" y="6281952"/>
            <a:ext cx="4699416" cy="45895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lang="cs-CZ" sz="7200" kern="1200">
                <a:solidFill>
                  <a:schemeClr val="tx1"/>
                </a:solidFill>
                <a:latin typeface="+mj-lt"/>
                <a:ea typeface="+mj-ea"/>
                <a:cs typeface="+mj-cs"/>
              </a:defRPr>
            </a:lvl1pPr>
          </a:lstStyle>
          <a:p>
            <a:r>
              <a:rPr lang="cs-CZ" sz="1800" dirty="0"/>
              <a:t>KC NADĚJE, Dáša Pospíšilová, 13.1.2019</a:t>
            </a:r>
          </a:p>
        </p:txBody>
      </p:sp>
    </p:spTree>
    <p:extLst>
      <p:ext uri="{BB962C8B-B14F-4D97-AF65-F5344CB8AC3E}">
        <p14:creationId xmlns:p14="http://schemas.microsoft.com/office/powerpoint/2010/main" val="50896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60324D-107C-0D44-A6D4-6BCEEA20E91B}"/>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89486C5D-2925-BE41-BDA8-C79410369828}"/>
              </a:ext>
            </a:extLst>
          </p:cNvPr>
          <p:cNvSpPr>
            <a:spLocks noGrp="1"/>
          </p:cNvSpPr>
          <p:nvPr>
            <p:ph idx="1"/>
          </p:nvPr>
        </p:nvSpPr>
        <p:spPr/>
        <p:txBody>
          <a:bodyPr/>
          <a:lstStyle/>
          <a:p>
            <a:pPr marL="0" indent="0">
              <a:lnSpc>
                <a:spcPct val="100000"/>
              </a:lnSpc>
              <a:buNone/>
            </a:pPr>
            <a:r>
              <a:rPr lang="cs-CZ" sz="2800" dirty="0">
                <a:latin typeface="Helvetica Neue" panose="02000503000000020004" pitchFamily="2" charset="0"/>
                <a:ea typeface="Helvetica Neue" panose="02000503000000020004" pitchFamily="2" charset="0"/>
                <a:cs typeface="Helvetica Neue" panose="02000503000000020004" pitchFamily="2" charset="0"/>
              </a:rPr>
              <a:t>Římanům 8, 38-39: „Jsem jist, že ani smrt ani život, ani andělé ani mocnosti, ani přítomnost ani budoucnost, ani žádná moc, </a:t>
            </a:r>
            <a:r>
              <a:rPr lang="cs-CZ" sz="2800" dirty="0">
                <a:latin typeface="Helvetica Neue" panose="02000503000000020004" pitchFamily="2" charset="0"/>
                <a:ea typeface="Helvetica Neue" panose="02000503000000020004" pitchFamily="2" charset="0"/>
                <a:cs typeface="Helvetica Neue" panose="02000503000000020004" pitchFamily="2" charset="0"/>
                <a:hlinkClick r:id="rId2">
                  <a:extLst>
                    <a:ext uri="{A12FA001-AC4F-418D-AE19-62706E023703}">
                      <ahyp:hlinkClr xmlns:ahyp="http://schemas.microsoft.com/office/drawing/2018/hyperlinkcolor" val="tx"/>
                    </a:ext>
                  </a:extLst>
                </a:hlinkClick>
              </a:rPr>
              <a:t>39</a:t>
            </a:r>
            <a:r>
              <a:rPr lang="cs-CZ" sz="2800" dirty="0">
                <a:latin typeface="Helvetica Neue" panose="02000503000000020004" pitchFamily="2" charset="0"/>
                <a:ea typeface="Helvetica Neue" panose="02000503000000020004" pitchFamily="2" charset="0"/>
                <a:cs typeface="Helvetica Neue" panose="02000503000000020004" pitchFamily="2" charset="0"/>
              </a:rPr>
              <a:t>  ani výšiny ani hlubiny, ani co jiného v celém tvorstvu nedokáže nás odloučit od lásky Boží, která je v Kristu Ježíši, našem Pánu.“ </a:t>
            </a:r>
          </a:p>
          <a:p>
            <a:endParaRPr lang="cs-CZ" dirty="0"/>
          </a:p>
        </p:txBody>
      </p:sp>
      <p:sp>
        <p:nvSpPr>
          <p:cNvPr id="4" name="Nadpis 1">
            <a:extLst>
              <a:ext uri="{FF2B5EF4-FFF2-40B4-BE49-F238E27FC236}">
                <a16:creationId xmlns:a16="http://schemas.microsoft.com/office/drawing/2014/main" id="{25BD0F49-46E1-9E47-88AA-09E93C838198}"/>
              </a:ext>
            </a:extLst>
          </p:cNvPr>
          <p:cNvSpPr txBox="1">
            <a:spLocks/>
          </p:cNvSpPr>
          <p:nvPr/>
        </p:nvSpPr>
        <p:spPr>
          <a:xfrm>
            <a:off x="7742419" y="6281952"/>
            <a:ext cx="4699416" cy="45895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lang="cs-CZ" sz="7200" kern="1200">
                <a:solidFill>
                  <a:schemeClr val="tx1"/>
                </a:solidFill>
                <a:latin typeface="+mj-lt"/>
                <a:ea typeface="+mj-ea"/>
                <a:cs typeface="+mj-cs"/>
              </a:defRPr>
            </a:lvl1pPr>
          </a:lstStyle>
          <a:p>
            <a:r>
              <a:rPr lang="cs-CZ" sz="1800" dirty="0"/>
              <a:t>KC NADĚJE, Dáša Pospíšilová, 13.1.2019</a:t>
            </a:r>
          </a:p>
        </p:txBody>
      </p:sp>
    </p:spTree>
    <p:extLst>
      <p:ext uri="{BB962C8B-B14F-4D97-AF65-F5344CB8AC3E}">
        <p14:creationId xmlns:p14="http://schemas.microsoft.com/office/powerpoint/2010/main" val="1378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E484C7-8E96-EA47-9A71-F51E4EA6F15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8BC56D21-1341-3246-856D-1A3098E85438}"/>
              </a:ext>
            </a:extLst>
          </p:cNvPr>
          <p:cNvSpPr>
            <a:spLocks noGrp="1"/>
          </p:cNvSpPr>
          <p:nvPr>
            <p:ph idx="1"/>
          </p:nvPr>
        </p:nvSpPr>
        <p:spPr/>
        <p:txBody>
          <a:bodyPr/>
          <a:lstStyle/>
          <a:p>
            <a:endParaRPr lang="cs-CZ"/>
          </a:p>
        </p:txBody>
      </p:sp>
      <p:sp>
        <p:nvSpPr>
          <p:cNvPr id="4" name="Nadpis 1">
            <a:extLst>
              <a:ext uri="{FF2B5EF4-FFF2-40B4-BE49-F238E27FC236}">
                <a16:creationId xmlns:a16="http://schemas.microsoft.com/office/drawing/2014/main" id="{C439CFC0-3DBA-094B-AB3C-461F471879D9}"/>
              </a:ext>
            </a:extLst>
          </p:cNvPr>
          <p:cNvSpPr txBox="1">
            <a:spLocks/>
          </p:cNvSpPr>
          <p:nvPr/>
        </p:nvSpPr>
        <p:spPr>
          <a:xfrm>
            <a:off x="7742419" y="6281952"/>
            <a:ext cx="4699416" cy="45895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lang="cs-CZ" sz="7200" kern="1200">
                <a:solidFill>
                  <a:schemeClr val="tx1"/>
                </a:solidFill>
                <a:latin typeface="+mj-lt"/>
                <a:ea typeface="+mj-ea"/>
                <a:cs typeface="+mj-cs"/>
              </a:defRPr>
            </a:lvl1pPr>
          </a:lstStyle>
          <a:p>
            <a:r>
              <a:rPr lang="cs-CZ" sz="1800" dirty="0"/>
              <a:t>KC NADĚJE, Dáša Pospíšilová, 13.1.2019</a:t>
            </a:r>
          </a:p>
        </p:txBody>
      </p:sp>
    </p:spTree>
    <p:extLst>
      <p:ext uri="{BB962C8B-B14F-4D97-AF65-F5344CB8AC3E}">
        <p14:creationId xmlns:p14="http://schemas.microsoft.com/office/powerpoint/2010/main" val="108516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iv2019">
  <a:themeElements>
    <a:clrScheme name="BroušenýKov">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iv2019" id="{6951DF19-04B1-FE44-B048-87E8AF361C70}" vid="{765F2B01-B6DD-F444-B3AD-3C316A3BA711}"/>
    </a:ext>
  </a:extLst>
</a:theme>
</file>

<file path=docProps/app.xml><?xml version="1.0" encoding="utf-8"?>
<Properties xmlns="http://schemas.openxmlformats.org/officeDocument/2006/extended-properties" xmlns:vt="http://schemas.openxmlformats.org/officeDocument/2006/docPropsVTypes">
  <Template>motiv2019</Template>
  <TotalTime>16</TotalTime>
  <Words>179</Words>
  <Application>Microsoft Macintosh PowerPoint</Application>
  <PresentationFormat>Širokoúhlá obrazovka</PresentationFormat>
  <Paragraphs>21</Paragraphs>
  <Slides>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vt:i4>
      </vt:variant>
    </vt:vector>
  </HeadingPairs>
  <TitlesOfParts>
    <vt:vector size="13" baseType="lpstr">
      <vt:lpstr>Arial</vt:lpstr>
      <vt:lpstr>Georgia</vt:lpstr>
      <vt:lpstr>Helvetica Neue</vt:lpstr>
      <vt:lpstr>motiv2019</vt:lpstr>
      <vt:lpstr>Prezentace aplikace PowerPoint</vt:lpstr>
      <vt:lpstr>Jistota skrze minulost </vt:lpstr>
      <vt:lpstr>Jistota skrze            (vyřešenou)                 minulost…</vt:lpstr>
      <vt:lpstr>Prezentace aplikace PowerPoint</vt:lpstr>
      <vt:lpstr>Prezentace aplikace PowerPoint</vt:lpstr>
      <vt:lpstr>Aplikace…</vt:lpstr>
      <vt:lpstr> Jak by to vypadalo kdyby…   </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Jistota skrze minulost </dc:title>
  <dc:creator>Dasa Posp</dc:creator>
  <cp:lastModifiedBy>Jiří Pospíšil</cp:lastModifiedBy>
  <cp:revision>2</cp:revision>
  <dcterms:created xsi:type="dcterms:W3CDTF">2019-01-12T21:07:32Z</dcterms:created>
  <dcterms:modified xsi:type="dcterms:W3CDTF">2019-01-13T00:38:17Z</dcterms:modified>
</cp:coreProperties>
</file>