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62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5" autoAdjust="0"/>
  </p:normalViewPr>
  <p:slideViewPr>
    <p:cSldViewPr>
      <p:cViewPr varScale="1">
        <p:scale>
          <a:sx n="84" d="100"/>
          <a:sy n="84" d="100"/>
        </p:scale>
        <p:origin x="-17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B91E4-23AC-4CF4-861E-5A967C13AC76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A553B-6DEB-45CF-973D-5A8EDB541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46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203312-0527-4AB5-94F0-F2640E8432A8}" type="datetimeFigureOut">
              <a:rPr lang="cs-CZ" smtClean="0"/>
              <a:t>15.06.14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7BDBCC-8C47-4D29-B827-0EE0F28FF1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000" dirty="0" smtClean="0">
                <a:solidFill>
                  <a:srgbClr val="FF0000"/>
                </a:solidFill>
              </a:rPr>
              <a:t>Buď opravdový a přímý</a:t>
            </a:r>
            <a:endParaRPr lang="cs-CZ" sz="50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3643314"/>
            <a:ext cx="7772400" cy="1199704"/>
          </a:xfrm>
        </p:spPr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chemeClr val="tx1"/>
                </a:solidFill>
              </a:rPr>
              <a:t>mezi lidmi</a:t>
            </a:r>
            <a:endParaRPr lang="cs-CZ" sz="4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9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0" i="1" dirty="0" smtClean="0">
                <a:solidFill>
                  <a:srgbClr val="FF0000"/>
                </a:solidFill>
              </a:rPr>
              <a:t>Buď opravdový a přímý mezi lidmi</a:t>
            </a:r>
            <a:endParaRPr lang="cs-CZ" sz="2800" b="0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AHA3b6803_profimedia_0081660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214554"/>
            <a:ext cx="6203549" cy="4017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 descr="falesny-sob-vodafo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214422"/>
            <a:ext cx="3518345" cy="4691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714876" y="142852"/>
            <a:ext cx="4071966" cy="428628"/>
          </a:xfrm>
        </p:spPr>
        <p:txBody>
          <a:bodyPr>
            <a:normAutofit/>
          </a:bodyPr>
          <a:lstStyle/>
          <a:p>
            <a:r>
              <a:rPr lang="cs-CZ" sz="1800" b="0" i="1" dirty="0" smtClean="0">
                <a:solidFill>
                  <a:srgbClr val="FF0000"/>
                </a:solidFill>
              </a:rPr>
              <a:t>Buď opravdový a přímý mezi lidmi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1142976" y="642918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aseline="30000" dirty="0"/>
              <a:t>1</a:t>
            </a:r>
            <a:r>
              <a:rPr lang="cs-CZ" dirty="0"/>
              <a:t>Také nějaký muž, jménem </a:t>
            </a:r>
            <a:r>
              <a:rPr lang="cs-CZ" dirty="0" err="1"/>
              <a:t>Ananiáš</a:t>
            </a:r>
            <a:r>
              <a:rPr lang="cs-CZ" dirty="0"/>
              <a:t>, a jeho manželka </a:t>
            </a:r>
            <a:r>
              <a:rPr lang="cs-CZ" dirty="0" err="1"/>
              <a:t>Safira</a:t>
            </a:r>
            <a:r>
              <a:rPr lang="cs-CZ" dirty="0"/>
              <a:t> prodali svůj pozemek.</a:t>
            </a:r>
            <a:br>
              <a:rPr lang="cs-CZ" dirty="0"/>
            </a:br>
            <a:r>
              <a:rPr lang="cs-CZ" baseline="30000" dirty="0" smtClean="0"/>
              <a:t>2</a:t>
            </a:r>
            <a:r>
              <a:rPr lang="cs-CZ" dirty="0" smtClean="0"/>
              <a:t>Ananiáš </a:t>
            </a:r>
            <a:r>
              <a:rPr lang="cs-CZ" dirty="0"/>
              <a:t>si však s vědomím své ženy dal nějaké peníze stranou, zbytek přinesl a položil apoštolům k nohám.</a:t>
            </a:r>
            <a:br>
              <a:rPr lang="cs-CZ" dirty="0"/>
            </a:br>
            <a:r>
              <a:rPr lang="cs-CZ" baseline="30000" dirty="0" smtClean="0"/>
              <a:t>3</a:t>
            </a:r>
            <a:r>
              <a:rPr lang="cs-CZ" dirty="0" smtClean="0"/>
              <a:t>Ale </a:t>
            </a:r>
            <a:r>
              <a:rPr lang="cs-CZ" dirty="0"/>
              <a:t>Petr mu řekl: „</a:t>
            </a:r>
            <a:r>
              <a:rPr lang="cs-CZ" dirty="0" err="1"/>
              <a:t>Ananiáši</a:t>
            </a:r>
            <a:r>
              <a:rPr lang="cs-CZ" dirty="0"/>
              <a:t>, proč satan ovládl tvé srdce, že jsi lhal Duchu svatému a dal stranou část peněz za to pole?</a:t>
            </a:r>
            <a:br>
              <a:rPr lang="cs-CZ" dirty="0"/>
            </a:br>
            <a:r>
              <a:rPr lang="cs-CZ" baseline="30000" dirty="0" smtClean="0"/>
              <a:t>4</a:t>
            </a:r>
            <a:r>
              <a:rPr lang="cs-CZ" dirty="0" smtClean="0"/>
              <a:t>Bylo </a:t>
            </a:r>
            <a:r>
              <a:rPr lang="cs-CZ" dirty="0"/>
              <a:t>tvé a mohl sis je přece ponechat; a když jsi je prodal, mohl jsi s penězi naložit podle svého. Jak ses mohl odhodlat k tomuto činu? Nelhal jsi lidem, ale Bohu!“</a:t>
            </a:r>
            <a:br>
              <a:rPr lang="cs-CZ" dirty="0"/>
            </a:br>
            <a:r>
              <a:rPr lang="cs-CZ" baseline="30000" dirty="0" smtClean="0"/>
              <a:t>5</a:t>
            </a:r>
            <a:r>
              <a:rPr lang="cs-CZ" dirty="0" smtClean="0"/>
              <a:t>Když </a:t>
            </a:r>
            <a:r>
              <a:rPr lang="cs-CZ" dirty="0"/>
              <a:t>to </a:t>
            </a:r>
            <a:r>
              <a:rPr lang="cs-CZ" dirty="0" err="1"/>
              <a:t>Ananiáš</a:t>
            </a:r>
            <a:r>
              <a:rPr lang="cs-CZ" dirty="0"/>
              <a:t> uslyšel, skácel se a byl mrtev; a na všechny, kteří to slyšeli, padla velká bázeň.</a:t>
            </a:r>
            <a:br>
              <a:rPr lang="cs-CZ" dirty="0"/>
            </a:br>
            <a:r>
              <a:rPr lang="cs-CZ" baseline="30000" dirty="0" smtClean="0"/>
              <a:t>6</a:t>
            </a:r>
            <a:r>
              <a:rPr lang="cs-CZ" dirty="0" smtClean="0"/>
              <a:t>Mladší </a:t>
            </a:r>
            <a:r>
              <a:rPr lang="cs-CZ" dirty="0"/>
              <a:t>z bratří ho přikryli, vynesli a pohřbili.</a:t>
            </a:r>
            <a:br>
              <a:rPr lang="cs-CZ" dirty="0"/>
            </a:br>
            <a:r>
              <a:rPr lang="cs-CZ" baseline="30000" dirty="0" smtClean="0"/>
              <a:t>7</a:t>
            </a:r>
            <a:r>
              <a:rPr lang="cs-CZ" dirty="0" smtClean="0"/>
              <a:t>Asi </a:t>
            </a:r>
            <a:r>
              <a:rPr lang="cs-CZ" dirty="0"/>
              <a:t>po třech hodinách vstoupila jeho žena, netušíc, co se stalo.</a:t>
            </a:r>
            <a:br>
              <a:rPr lang="cs-CZ" dirty="0"/>
            </a:br>
            <a:r>
              <a:rPr lang="cs-CZ" baseline="30000" dirty="0" smtClean="0"/>
              <a:t>8</a:t>
            </a:r>
            <a:r>
              <a:rPr lang="cs-CZ" dirty="0" smtClean="0"/>
              <a:t>Petr </a:t>
            </a:r>
            <a:r>
              <a:rPr lang="cs-CZ" dirty="0"/>
              <a:t>se na ni obrátil: „Pověz mi, prodali jste to pole opravdu jen za tolik peněz?“ Ona řekla: „Ano, jen za tolik.“</a:t>
            </a:r>
            <a:br>
              <a:rPr lang="cs-CZ" dirty="0"/>
            </a:br>
            <a:r>
              <a:rPr lang="cs-CZ" baseline="30000" dirty="0" smtClean="0"/>
              <a:t>9</a:t>
            </a:r>
            <a:r>
              <a:rPr lang="cs-CZ" dirty="0" smtClean="0"/>
              <a:t>Petr </a:t>
            </a:r>
            <a:r>
              <a:rPr lang="cs-CZ" dirty="0"/>
              <a:t>jí řekl: „Proč jste se smluvili a tak pokoušeli Ducha Páně? Hle, za dveřmi je slyšet kroky těch, kteří pochovali tvého muže; ti odnesou i tebe.“</a:t>
            </a:r>
            <a:br>
              <a:rPr lang="cs-CZ" dirty="0"/>
            </a:br>
            <a:r>
              <a:rPr lang="cs-CZ" baseline="30000" dirty="0" smtClean="0"/>
              <a:t>10</a:t>
            </a:r>
            <a:r>
              <a:rPr lang="cs-CZ" dirty="0" smtClean="0"/>
              <a:t>A </a:t>
            </a:r>
            <a:r>
              <a:rPr lang="cs-CZ" dirty="0"/>
              <a:t>hned se skácela u jeho nohou a zemřela. Když ti mládenci vstoupili dovnitř, našli ji mrtvou. Vynesli ji a pohřbili k jejímu muži.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-214346" y="714356"/>
            <a:ext cx="2000264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2060"/>
                </a:solidFill>
              </a:rPr>
              <a:t>Skutky 5</a:t>
            </a:r>
            <a:endParaRPr lang="cs-CZ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4"/>
      <p:bldP spid="4" grpId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714876" y="142852"/>
            <a:ext cx="4071966" cy="428628"/>
          </a:xfrm>
        </p:spPr>
        <p:txBody>
          <a:bodyPr>
            <a:normAutofit/>
          </a:bodyPr>
          <a:lstStyle/>
          <a:p>
            <a:r>
              <a:rPr lang="cs-CZ" sz="1800" b="0" i="1" dirty="0" smtClean="0">
                <a:solidFill>
                  <a:srgbClr val="FF0000"/>
                </a:solidFill>
              </a:rPr>
              <a:t>Buď opravdový a přímý mezi lidmi</a:t>
            </a:r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1472" y="1071546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Příběh o </a:t>
            </a:r>
            <a:r>
              <a:rPr lang="cs-CZ" sz="2400" dirty="0" err="1" smtClean="0"/>
              <a:t>Ananiášovi</a:t>
            </a:r>
            <a:r>
              <a:rPr lang="cs-CZ" sz="2400" dirty="0" smtClean="0"/>
              <a:t> a </a:t>
            </a:r>
            <a:r>
              <a:rPr lang="cs-CZ" sz="2400" dirty="0" err="1" smtClean="0"/>
              <a:t>Safiře</a:t>
            </a:r>
            <a:r>
              <a:rPr lang="cs-CZ" sz="2400" dirty="0" smtClean="0"/>
              <a:t> se odehrál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85786" y="164305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období po ukřižování,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57488" y="2071678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vzkříšení,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43240" y="2500306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 nanebevstoupení Ježíše Krista. </a:t>
            </a:r>
            <a:endParaRPr lang="cs-CZ" sz="2400" dirty="0"/>
          </a:p>
        </p:txBody>
      </p:sp>
      <p:pic>
        <p:nvPicPr>
          <p:cNvPr id="10" name="Obrázek 9" descr="hourglass-bib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3071810"/>
            <a:ext cx="2333618" cy="3493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">
      <a:dk1>
        <a:sysClr val="windowText" lastClr="000000"/>
      </a:dk1>
      <a:lt1>
        <a:srgbClr val="6BB1C9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61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Shluk</vt:lpstr>
      <vt:lpstr>PowerPoint Presentation</vt:lpstr>
      <vt:lpstr>Buď opravdový a přímý</vt:lpstr>
      <vt:lpstr>Buď opravdový a přímý mezi lidmi</vt:lpstr>
      <vt:lpstr>Buď opravdový a přímý mezi lidmi</vt:lpstr>
      <vt:lpstr>Buď opravdový a přímý mezi lidmi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Buď opravdový a přímý</dc:title>
  <dc:creator>GABKA</dc:creator>
  <cp:lastModifiedBy>Jiří Pospíšil</cp:lastModifiedBy>
  <cp:revision>14</cp:revision>
  <dcterms:created xsi:type="dcterms:W3CDTF">2014-06-14T20:33:32Z</dcterms:created>
  <dcterms:modified xsi:type="dcterms:W3CDTF">2014-06-15T09:37:19Z</dcterms:modified>
</cp:coreProperties>
</file>