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762D-AA53-4C7C-AD3B-3A0AE5B5D460}" type="datetimeFigureOut">
              <a:rPr lang="cs-CZ" smtClean="0"/>
              <a:t>7. 6. 2014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465-87E0-42C8-B370-2B3F0ED7B2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762D-AA53-4C7C-AD3B-3A0AE5B5D460}" type="datetimeFigureOut">
              <a:rPr lang="cs-CZ" smtClean="0"/>
              <a:t>7. 6. 2014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465-87E0-42C8-B370-2B3F0ED7B2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762D-AA53-4C7C-AD3B-3A0AE5B5D460}" type="datetimeFigureOut">
              <a:rPr lang="cs-CZ" smtClean="0"/>
              <a:t>7. 6. 2014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465-87E0-42C8-B370-2B3F0ED7B258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762D-AA53-4C7C-AD3B-3A0AE5B5D460}" type="datetimeFigureOut">
              <a:rPr lang="cs-CZ" smtClean="0"/>
              <a:t>7. 6. 2014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465-87E0-42C8-B370-2B3F0ED7B25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762D-AA53-4C7C-AD3B-3A0AE5B5D460}" type="datetimeFigureOut">
              <a:rPr lang="cs-CZ" smtClean="0"/>
              <a:t>7. 6. 2014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465-87E0-42C8-B370-2B3F0ED7B2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762D-AA53-4C7C-AD3B-3A0AE5B5D460}" type="datetimeFigureOut">
              <a:rPr lang="cs-CZ" smtClean="0"/>
              <a:t>7. 6. 2014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465-87E0-42C8-B370-2B3F0ED7B25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762D-AA53-4C7C-AD3B-3A0AE5B5D460}" type="datetimeFigureOut">
              <a:rPr lang="cs-CZ" smtClean="0"/>
              <a:t>7. 6. 2014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465-87E0-42C8-B370-2B3F0ED7B2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762D-AA53-4C7C-AD3B-3A0AE5B5D460}" type="datetimeFigureOut">
              <a:rPr lang="cs-CZ" smtClean="0"/>
              <a:t>7. 6. 2014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465-87E0-42C8-B370-2B3F0ED7B2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762D-AA53-4C7C-AD3B-3A0AE5B5D460}" type="datetimeFigureOut">
              <a:rPr lang="cs-CZ" smtClean="0"/>
              <a:t>7. 6. 2014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465-87E0-42C8-B370-2B3F0ED7B25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762D-AA53-4C7C-AD3B-3A0AE5B5D460}" type="datetimeFigureOut">
              <a:rPr lang="cs-CZ" smtClean="0"/>
              <a:t>7. 6. 2014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465-87E0-42C8-B370-2B3F0ED7B258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762D-AA53-4C7C-AD3B-3A0AE5B5D460}" type="datetimeFigureOut">
              <a:rPr lang="cs-CZ" smtClean="0"/>
              <a:t>7. 6. 2014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0465-87E0-42C8-B370-2B3F0ED7B25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DEA762D-AA53-4C7C-AD3B-3A0AE5B5D460}" type="datetimeFigureOut">
              <a:rPr lang="cs-CZ" smtClean="0"/>
              <a:t>7. 6. 2014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C370465-87E0-42C8-B370-2B3F0ED7B25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4800" b="1" dirty="0" smtClean="0"/>
              <a:t>Letnice</a:t>
            </a:r>
          </a:p>
          <a:p>
            <a:pPr marL="0" indent="0">
              <a:buNone/>
            </a:pPr>
            <a:r>
              <a:rPr lang="cs-CZ" b="1" dirty="0" err="1">
                <a:solidFill>
                  <a:srgbClr val="FF0000"/>
                </a:solidFill>
              </a:rPr>
              <a:t>Jóel</a:t>
            </a:r>
            <a:r>
              <a:rPr lang="cs-CZ" b="1" dirty="0">
                <a:solidFill>
                  <a:srgbClr val="FF0000"/>
                </a:solidFill>
              </a:rPr>
              <a:t> 3:1 </a:t>
            </a:r>
            <a:r>
              <a:rPr lang="cs-CZ" dirty="0"/>
              <a:t>I stane se potom: Vyleji svého ducha na každé tělo. Vaši synové i vaše dcery budou prorokovat, vaši starci budou mít sny, vaši jinoši budou mít </a:t>
            </a:r>
            <a:r>
              <a:rPr lang="cs-CZ" i="1" dirty="0"/>
              <a:t>prorocká</a:t>
            </a:r>
            <a:r>
              <a:rPr lang="cs-CZ" dirty="0"/>
              <a:t> </a:t>
            </a:r>
            <a:r>
              <a:rPr lang="cs-CZ" dirty="0" smtClean="0"/>
              <a:t>vidění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Skutky apoštolské 2:38-39 </a:t>
            </a:r>
            <a:r>
              <a:rPr lang="cs-CZ" dirty="0"/>
              <a:t>Petr jim odpověděl: „Obraťte se a každý z vás ať přijme křest ve jménu Ježíše Krista na odpuštění svých hříchů, a dostanete dar Ducha svatého. Neboť to zaslíbení platí vám a vašim dětem i všem daleko široko, které si povolá Pán, náš Bůh.“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Buď opravdový a přímý v církvi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136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1 Korintským 12:8-10 </a:t>
            </a:r>
            <a:r>
              <a:rPr lang="cs-CZ" dirty="0"/>
              <a:t>Jednomu je skrze Ducha dáno slovo moudrosti, druhému slovo poznání podle téhož Ducha, někomu zase víra v témž Duchu, někomu dar uzdravování v jednom a témž Duchu, někomu působení mocných činů, dalšímu zase proroctví, jinému rozlišování duchů, někomu dar mluvit ve vytržení, jinému dar vykládat, co to znamená.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Buď opravdový a přímý v církvi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7727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Židům 10:22-25 </a:t>
            </a:r>
            <a:r>
              <a:rPr lang="cs-CZ" dirty="0"/>
              <a:t>přistupujme před Boha s opravdovým srdcem a v plné jistotě víry, se srdcem očištěným od zlého svědomí a s tělem obmytým čistou vodou. Držme se neotřesitelné naděje, kterou vyznáváme, protože ten, kdo nám dal zaslíbení, je věrný. Mějme zájem jeden o druhého a povzbuzujme se k lásce a k dobrým skutkům. Nezanedbávejte společná shromáždění, jak to někteří mají ve zvyku, ale napomínejte se tím více, čím více vidíte, že se blíží den Kristův.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endParaRPr lang="cs-CZ" dirty="0" smtClean="0"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Buď opravdový a přímý v církvi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818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Jan 14:26</a:t>
            </a:r>
            <a:r>
              <a:rPr lang="cs-CZ" dirty="0"/>
              <a:t> Ale Přímluvce, Duch svatý, kterého pošle Otec ve jménu mém, ten vás naučí všemu a připomene vám všecko, co jsem vám řekl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Žalmy 25:8 </a:t>
            </a:r>
            <a:r>
              <a:rPr lang="cs-CZ" dirty="0"/>
              <a:t>Hospodin je dobrotivý, přímý, proto ukazuje hříšným cestu.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Buď opravdový a přímý v církvi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761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cs-CZ" sz="4400" dirty="0" smtClean="0"/>
          </a:p>
          <a:p>
            <a:pPr marL="0" indent="0">
              <a:buNone/>
            </a:pPr>
            <a:r>
              <a:rPr lang="cs-CZ" sz="4400" dirty="0" smtClean="0"/>
              <a:t>Buď opravdovým a přímým v církvi!</a:t>
            </a:r>
          </a:p>
          <a:p>
            <a:pPr marL="0" indent="0">
              <a:buNone/>
            </a:pPr>
            <a:r>
              <a:rPr lang="cs-CZ" sz="4400" dirty="0" smtClean="0"/>
              <a:t>Miluj bližního svého!</a:t>
            </a:r>
          </a:p>
          <a:p>
            <a:pPr marL="0" indent="0">
              <a:buNone/>
            </a:pPr>
            <a:r>
              <a:rPr lang="pt-BR" sz="4400" dirty="0" smtClean="0"/>
              <a:t>Dívej se na lidi Božím pohledem!</a:t>
            </a:r>
            <a:endParaRPr lang="cs-CZ" sz="4400" dirty="0" smtClean="0"/>
          </a:p>
          <a:p>
            <a:pPr marL="0" indent="0">
              <a:buNone/>
            </a:pPr>
            <a:r>
              <a:rPr lang="cs-CZ" sz="4400" dirty="0" smtClean="0"/>
              <a:t>Nech se vést Duchem Svatým!</a:t>
            </a:r>
            <a:endParaRPr lang="cs-CZ" sz="4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/>
              <a:t>Výzva pro tebe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3130257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40</TotalTime>
  <Words>330</Words>
  <Application>Microsoft Office PowerPoint</Application>
  <PresentationFormat>Předvádění na obrazovce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Vlnění</vt:lpstr>
      <vt:lpstr>Buď opravdový a přímý v církvi</vt:lpstr>
      <vt:lpstr>Buď opravdový a přímý v církvi</vt:lpstr>
      <vt:lpstr>Buď opravdový a přímý v církvi</vt:lpstr>
      <vt:lpstr>Buď opravdový a přímý v církvi</vt:lpstr>
      <vt:lpstr>Výzva pro tebe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Buď opravdový a přímý v církvi</dc:title>
  <dc:creator>Miškův</dc:creator>
  <cp:lastModifiedBy>Miškův</cp:lastModifiedBy>
  <cp:revision>4</cp:revision>
  <dcterms:created xsi:type="dcterms:W3CDTF">2014-06-07T20:53:35Z</dcterms:created>
  <dcterms:modified xsi:type="dcterms:W3CDTF">2014-06-07T21:34:16Z</dcterms:modified>
</cp:coreProperties>
</file>