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35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96518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9572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1957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71389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38721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30952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11657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32852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4460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88907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43327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90-69A6-4F77-A1FB-318A9C70616E}" type="datetimeFigureOut">
              <a:rPr lang="cs-CZ" smtClean="0"/>
              <a:t>20.07.14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7616-5D71-4C64-A482-C5662AF77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20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microsoft.com/office/2007/relationships/hdphoto" Target="../media/hdphoto4.wdp"/><Relationship Id="rId6" Type="http://schemas.openxmlformats.org/officeDocument/2006/relationships/image" Target="../media/image19.png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70025"/>
          </a:xfrm>
        </p:spPr>
        <p:txBody>
          <a:bodyPr/>
          <a:lstStyle/>
          <a:p>
            <a:r>
              <a:rPr lang="cs-CZ" dirty="0" smtClean="0"/>
              <a:t>Buď štědrý a pomáhající…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345638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Peníze v církvi </a:t>
            </a:r>
          </a:p>
          <a:p>
            <a:r>
              <a:rPr lang="cs-CZ" sz="6000" dirty="0" smtClean="0">
                <a:solidFill>
                  <a:schemeClr val="tx1"/>
                </a:solidFill>
              </a:rPr>
              <a:t>a </a:t>
            </a:r>
          </a:p>
          <a:p>
            <a:r>
              <a:rPr lang="cs-CZ" sz="6000" dirty="0" smtClean="0">
                <a:solidFill>
                  <a:schemeClr val="tx1"/>
                </a:solidFill>
              </a:rPr>
              <a:t>v rodině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110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ža\Desktop\radobyl-krejzla-jan-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74"/>
          <a:stretch/>
        </p:blipFill>
        <p:spPr bwMode="auto">
          <a:xfrm>
            <a:off x="10913" y="22651"/>
            <a:ext cx="9133087" cy="68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ža\Desktop\chleb-sumava-kulaty-700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877" l="100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25" y="4941168"/>
            <a:ext cx="28447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oža\Desktop\the_prodigal_son_by_fallingspirit-d4jqc3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67" b="100000" l="0" r="24524">
                        <a14:backgroundMark x1="1571" y1="81000" x2="1571" y2="93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32" r="75432"/>
          <a:stretch/>
        </p:blipFill>
        <p:spPr bwMode="auto">
          <a:xfrm>
            <a:off x="-180528" y="1268760"/>
            <a:ext cx="2553683" cy="56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487" y="3711168"/>
            <a:ext cx="8229600" cy="316568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00"/>
                </a:solidFill>
              </a:rPr>
              <a:t>Lukáš </a:t>
            </a:r>
            <a:r>
              <a:rPr lang="cs-CZ" sz="2800" dirty="0" smtClean="0">
                <a:solidFill>
                  <a:srgbClr val="FFFF00"/>
                </a:solidFill>
              </a:rPr>
              <a:t>15:17-19 </a:t>
            </a:r>
            <a:r>
              <a:rPr lang="cs-CZ" sz="2800" dirty="0">
                <a:solidFill>
                  <a:schemeClr val="bg1"/>
                </a:solidFill>
              </a:rPr>
              <a:t>Tu šel do sebe a řekl: ‚Jak mnoho nádeníků u mého otce má chleba nazbyt, a já tu hynu </a:t>
            </a:r>
            <a:r>
              <a:rPr lang="cs-CZ" sz="2800" dirty="0" smtClean="0">
                <a:solidFill>
                  <a:schemeClr val="bg1"/>
                </a:solidFill>
              </a:rPr>
              <a:t>hladem! Vstanu</a:t>
            </a:r>
            <a:r>
              <a:rPr lang="cs-CZ" sz="2800" dirty="0">
                <a:solidFill>
                  <a:schemeClr val="bg1"/>
                </a:solidFill>
              </a:rPr>
              <a:t>, půjdu k svému otci a řeknu mu: Otče, zhřešil jsem proti </a:t>
            </a:r>
            <a:r>
              <a:rPr lang="cs-CZ" sz="2800" dirty="0" smtClean="0">
                <a:solidFill>
                  <a:schemeClr val="bg1"/>
                </a:solidFill>
              </a:rPr>
              <a:t>nebi </a:t>
            </a:r>
            <a:r>
              <a:rPr lang="cs-CZ" sz="2800" dirty="0">
                <a:solidFill>
                  <a:schemeClr val="bg1"/>
                </a:solidFill>
              </a:rPr>
              <a:t>i vůči tobě. </a:t>
            </a:r>
            <a:r>
              <a:rPr lang="cs-CZ" sz="2800" dirty="0" smtClean="0">
                <a:solidFill>
                  <a:schemeClr val="bg1"/>
                </a:solidFill>
              </a:rPr>
              <a:t>Nejsem </a:t>
            </a:r>
            <a:r>
              <a:rPr lang="cs-CZ" sz="2800" dirty="0">
                <a:solidFill>
                  <a:schemeClr val="bg1"/>
                </a:solidFill>
              </a:rPr>
              <a:t>už hoden nazývat se tvým synem; přijmi mne jako jednoho ze svých nádeníků.‘</a:t>
            </a:r>
          </a:p>
        </p:txBody>
      </p:sp>
    </p:spTree>
    <p:extLst>
      <p:ext uri="{BB962C8B-B14F-4D97-AF65-F5344CB8AC3E}">
        <p14:creationId xmlns:p14="http://schemas.microsoft.com/office/powerpoint/2010/main" val="38633409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367240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Lukáš </a:t>
            </a:r>
            <a:r>
              <a:rPr lang="cs-CZ" sz="3600" dirty="0" smtClean="0">
                <a:solidFill>
                  <a:srgbClr val="FF0000"/>
                </a:solidFill>
              </a:rPr>
              <a:t>15:20-21 </a:t>
            </a:r>
            <a:r>
              <a:rPr lang="cs-CZ" sz="3600" dirty="0"/>
              <a:t>I vstal a šel k svému otci. Když ještě byl daleko, otec ho spatřil a hnut lítostí běžel k němu, objal ho a políbil</a:t>
            </a:r>
            <a:r>
              <a:rPr lang="cs-CZ" sz="3600" dirty="0" smtClean="0"/>
              <a:t>. </a:t>
            </a:r>
            <a:r>
              <a:rPr lang="cs-CZ" sz="3600" dirty="0"/>
              <a:t>Syn mu řekl: ‚Otče, zhřešil jsem proti nebi i vůči tobě. Nejsem už hoden nazývat se tvým synem</a:t>
            </a:r>
          </a:p>
        </p:txBody>
      </p:sp>
      <p:pic>
        <p:nvPicPr>
          <p:cNvPr id="5" name="Picture 2" descr="C:\Users\Joža\Desktop\prodigal_so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9" y="3501008"/>
            <a:ext cx="8763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0888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Joža\Desktop\8db64e71b2_75567418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3140968"/>
            <a:ext cx="3673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„Obyčejným vejcem nemůžeš zůstat navždy, buďto se musíš zkazit nebo vyklubat“ </a:t>
            </a:r>
            <a:r>
              <a:rPr lang="cs-CZ" sz="3600" dirty="0" err="1" smtClean="0"/>
              <a:t>Ethos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7708091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Peníze</a:t>
            </a:r>
            <a:endParaRPr lang="cs-CZ" dirty="0"/>
          </a:p>
        </p:txBody>
      </p:sp>
      <p:pic>
        <p:nvPicPr>
          <p:cNvPr id="11266" name="Picture 2" descr="C:\Users\Joža\Desktop\159968-top_foto1-jkd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3152"/>
            <a:ext cx="9144000" cy="51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oža\Pictures\ostatní\relation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655"/>
            <a:ext cx="2232248" cy="167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oža\Desktop\novy-zeland-auto-nizsi-stredni-tridy-autopujcovna_640x33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21" l="2344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84" y="4941168"/>
            <a:ext cx="4829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Joža\Desktop\2-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18" l="0" r="99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660"/>
            <a:ext cx="29051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061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ža\Desktop\bigstock-Love-Or-Money-1268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85" y="1844824"/>
            <a:ext cx="6214815" cy="46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Peníze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Existenční jistota</a:t>
            </a:r>
          </a:p>
          <a:p>
            <a:r>
              <a:rPr lang="cs-CZ" dirty="0" smtClean="0"/>
              <a:t>Měřítko úspěchu</a:t>
            </a:r>
          </a:p>
          <a:p>
            <a:r>
              <a:rPr lang="cs-CZ" dirty="0" smtClean="0"/>
              <a:t>Prostředek k cíli</a:t>
            </a:r>
          </a:p>
          <a:p>
            <a:r>
              <a:rPr lang="cs-CZ" dirty="0" smtClean="0"/>
              <a:t>Bůh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432960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ža\Desktop\samota_slide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172"/>
            <a:ext cx="9144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965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ža\Pictures\ostatní\562-presypaci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02154" y="836712"/>
            <a:ext cx="38105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Všechno co máme, </a:t>
            </a:r>
          </a:p>
          <a:p>
            <a:r>
              <a:rPr lang="cs-CZ" sz="3600" dirty="0" smtClean="0"/>
              <a:t>máme od Boha,</a:t>
            </a:r>
          </a:p>
          <a:p>
            <a:r>
              <a:rPr lang="cs-CZ" sz="3600" dirty="0" smtClean="0"/>
              <a:t>… </a:t>
            </a:r>
          </a:p>
          <a:p>
            <a:r>
              <a:rPr lang="cs-CZ" sz="3600" dirty="0" smtClean="0"/>
              <a:t>a tak buďme štědří</a:t>
            </a:r>
          </a:p>
          <a:p>
            <a:r>
              <a:rPr lang="cs-CZ" sz="3600" dirty="0" smtClean="0"/>
              <a:t>           a pomáhající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27938" y="4872121"/>
            <a:ext cx="2759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/>
              <a:t>KONEC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7783166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ža\Desktop\DSCN4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" y="980728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9515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oža\Desktop\sv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845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oža\Desktop\k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222"/>
            <a:ext cx="9144000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330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016" y="116632"/>
            <a:ext cx="889248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/>
              <a:t>Lukáš </a:t>
            </a:r>
            <a:r>
              <a:rPr lang="cs-CZ" sz="2800" dirty="0" smtClean="0"/>
              <a:t>15</a:t>
            </a:r>
          </a:p>
          <a:p>
            <a:pPr marL="0" indent="0">
              <a:buNone/>
            </a:pPr>
            <a:r>
              <a:rPr lang="cs-CZ" sz="2000" dirty="0" smtClean="0"/>
              <a:t>11 </a:t>
            </a:r>
            <a:r>
              <a:rPr lang="cs-CZ" sz="2000" dirty="0"/>
              <a:t>Řekl také: „Jeden člověk měl dva syny.</a:t>
            </a:r>
          </a:p>
          <a:p>
            <a:pPr marL="0" indent="0">
              <a:buNone/>
            </a:pPr>
            <a:r>
              <a:rPr lang="cs-CZ" sz="2000" dirty="0"/>
              <a:t>12 Ten mladší řekl otci: ‚Otče, dej mi díl majetku, který na mne připadá.‘ On jim rozdělil své jmění. </a:t>
            </a:r>
          </a:p>
          <a:p>
            <a:pPr marL="0" indent="0">
              <a:buNone/>
            </a:pPr>
            <a:r>
              <a:rPr lang="cs-CZ" sz="2000" dirty="0"/>
              <a:t>13 Po nemnoha dnech mladší syn všechno zpeněžil, odešel do daleké země a tam rozmařilým životem svůj majetek rozházel. </a:t>
            </a:r>
          </a:p>
          <a:p>
            <a:pPr marL="0" indent="0">
              <a:buNone/>
            </a:pPr>
            <a:r>
              <a:rPr lang="cs-CZ" sz="2000" dirty="0"/>
              <a:t>14 A když už všechno utratil, nastal v té zemi veliký hlad a on začal mít nouzi.</a:t>
            </a:r>
          </a:p>
          <a:p>
            <a:pPr marL="0" indent="0">
              <a:buNone/>
            </a:pPr>
            <a:r>
              <a:rPr lang="cs-CZ" sz="2000" dirty="0"/>
              <a:t>15 Šel a uchytil se u jednoho občana té země; ten ho poslal na pole pást vepře.</a:t>
            </a:r>
          </a:p>
          <a:p>
            <a:pPr marL="0" indent="0">
              <a:buNone/>
            </a:pPr>
            <a:r>
              <a:rPr lang="cs-CZ" sz="2000" dirty="0"/>
              <a:t>16 A byl by si chtěl naplnit </a:t>
            </a:r>
            <a:r>
              <a:rPr lang="cs-CZ" sz="2000" dirty="0" smtClean="0"/>
              <a:t>žaludek slupkami, </a:t>
            </a:r>
            <a:r>
              <a:rPr lang="cs-CZ" sz="2000" dirty="0"/>
              <a:t>které žrali vepři, ale ani ty nedostával. </a:t>
            </a:r>
          </a:p>
          <a:p>
            <a:pPr marL="0" indent="0">
              <a:buNone/>
            </a:pPr>
            <a:r>
              <a:rPr lang="cs-CZ" sz="2000" dirty="0"/>
              <a:t>17 Tu šel do sebe a řekl: ‚Jak mnoho nádeníků u mého otce má chleba nazbyt, a já tu hynu hladem!</a:t>
            </a:r>
          </a:p>
          <a:p>
            <a:pPr marL="0" indent="0">
              <a:buNone/>
            </a:pPr>
            <a:r>
              <a:rPr lang="cs-CZ" sz="2000" dirty="0"/>
              <a:t>18 Vstanu, půjdu k svému otci a řeknu mu: Otče, zhřešil jsem proti </a:t>
            </a:r>
            <a:r>
              <a:rPr lang="cs-CZ" sz="2000" dirty="0" smtClean="0"/>
              <a:t>nebi </a:t>
            </a:r>
            <a:r>
              <a:rPr lang="cs-CZ" sz="2000" dirty="0"/>
              <a:t>i vůči tobě. </a:t>
            </a:r>
          </a:p>
          <a:p>
            <a:pPr marL="0" indent="0">
              <a:buNone/>
            </a:pPr>
            <a:r>
              <a:rPr lang="cs-CZ" sz="2000" dirty="0"/>
              <a:t>19 Nejsem už hoden nazývat se tvým synem; přijmi mne jako jednoho ze svých nádeníků.‘</a:t>
            </a:r>
          </a:p>
          <a:p>
            <a:pPr marL="0" indent="0">
              <a:buNone/>
            </a:pPr>
            <a:r>
              <a:rPr lang="cs-CZ" sz="2000" dirty="0"/>
              <a:t>20 I vstal a šel k svému otci. Když ještě byl daleko, otec ho spatřil a hnut lítostí běžel k němu, objal ho a políbil.</a:t>
            </a:r>
          </a:p>
          <a:p>
            <a:pPr marL="0" indent="0">
              <a:buNone/>
            </a:pPr>
            <a:r>
              <a:rPr lang="cs-CZ" sz="2000" dirty="0"/>
              <a:t>21 Syn mu řekl: ‚Otče, zhřešil jsem proti nebi i vůči tobě. Nejsem už hoden nazývat se tvým </a:t>
            </a:r>
            <a:r>
              <a:rPr lang="cs-CZ" sz="2000" dirty="0" smtClean="0"/>
              <a:t>synem.</a:t>
            </a:r>
          </a:p>
        </p:txBody>
      </p:sp>
    </p:spTree>
    <p:extLst>
      <p:ext uri="{BB962C8B-B14F-4D97-AF65-F5344CB8AC3E}">
        <p14:creationId xmlns:p14="http://schemas.microsoft.com/office/powerpoint/2010/main" val="30958672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72231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Lukáš </a:t>
            </a:r>
            <a:r>
              <a:rPr lang="cs-CZ" dirty="0" smtClean="0">
                <a:solidFill>
                  <a:srgbClr val="FF0000"/>
                </a:solidFill>
              </a:rPr>
              <a:t>15:11-12 </a:t>
            </a:r>
            <a:r>
              <a:rPr lang="cs-CZ" dirty="0"/>
              <a:t>Řekl také: „Jeden člověk měl dva </a:t>
            </a:r>
            <a:r>
              <a:rPr lang="cs-CZ" dirty="0" smtClean="0"/>
              <a:t>syny. Ten </a:t>
            </a:r>
            <a:r>
              <a:rPr lang="cs-CZ" dirty="0"/>
              <a:t>mladší řekl otci: ‚Otče, dej mi díl majetku, který na mne připadá.‘ On jim rozdělil své jmění. </a:t>
            </a:r>
          </a:p>
        </p:txBody>
      </p:sp>
      <p:pic>
        <p:nvPicPr>
          <p:cNvPr id="3074" name="Picture 2" descr="C:\Users\Joža\Desktop\prodigal-son-receives-his-inherit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59"/>
            <a:ext cx="4976238" cy="37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ža\Desktop\Question_mark_(black_on_white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53778"/>
            <a:ext cx="1670102" cy="21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oža\Desktop\Question_mark_(black_on_white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1615723" cy="20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256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ža\Desktop\221838-original1-xlu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Lukáš 15:13 </a:t>
            </a:r>
            <a:r>
              <a:rPr lang="cs-CZ" dirty="0"/>
              <a:t>Po nemnoha dnech mladší syn všechno zpeněžil, odešel do daleké země a tam rozmařilým životem svůj majetek rozházel. </a:t>
            </a:r>
          </a:p>
        </p:txBody>
      </p:sp>
    </p:spTree>
    <p:extLst>
      <p:ext uri="{BB962C8B-B14F-4D97-AF65-F5344CB8AC3E}">
        <p14:creationId xmlns:p14="http://schemas.microsoft.com/office/powerpoint/2010/main" val="37352346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ža\Desktop\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31"/>
            <a:ext cx="8532440" cy="6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5616624" cy="1143000"/>
          </a:xfrm>
        </p:spPr>
        <p:txBody>
          <a:bodyPr>
            <a:noAutofit/>
          </a:bodyPr>
          <a:lstStyle/>
          <a:p>
            <a:r>
              <a:rPr lang="cs-CZ" sz="9600" b="1" dirty="0" smtClean="0"/>
              <a:t>JÁ</a:t>
            </a:r>
            <a:endParaRPr lang="cs-CZ" sz="9600" b="1" dirty="0"/>
          </a:p>
        </p:txBody>
      </p:sp>
    </p:spTree>
    <p:extLst>
      <p:ext uri="{BB962C8B-B14F-4D97-AF65-F5344CB8AC3E}">
        <p14:creationId xmlns:p14="http://schemas.microsoft.com/office/powerpoint/2010/main" val="7694168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oža\Desktop\starvation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56272"/>
            <a:ext cx="4788024" cy="31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098"/>
            <a:ext cx="8229600" cy="365841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Lukáš </a:t>
            </a:r>
            <a:r>
              <a:rPr lang="cs-CZ" sz="3600" dirty="0" smtClean="0">
                <a:solidFill>
                  <a:srgbClr val="FF0000"/>
                </a:solidFill>
              </a:rPr>
              <a:t>15:14-16 </a:t>
            </a:r>
            <a:r>
              <a:rPr lang="cs-CZ" sz="3600" dirty="0"/>
              <a:t>A když už všechno utratil, nastal v té zemi veliký hlad a on začal mít </a:t>
            </a:r>
            <a:r>
              <a:rPr lang="cs-CZ" sz="3600" dirty="0" smtClean="0"/>
              <a:t>nouzi. Šel </a:t>
            </a:r>
            <a:r>
              <a:rPr lang="cs-CZ" sz="3600" dirty="0"/>
              <a:t>a uchytil se u jednoho občana té země; ten ho poslal na pole pást </a:t>
            </a:r>
            <a:r>
              <a:rPr lang="cs-CZ" sz="3600" dirty="0" smtClean="0"/>
              <a:t>vepře. A </a:t>
            </a:r>
            <a:r>
              <a:rPr lang="cs-CZ" sz="3600" dirty="0"/>
              <a:t>byl by si chtěl naplnit </a:t>
            </a:r>
            <a:r>
              <a:rPr lang="cs-CZ" sz="3600" dirty="0" smtClean="0"/>
              <a:t>žaludek</a:t>
            </a:r>
            <a:r>
              <a:rPr lang="cs-CZ" sz="3600" baseline="30000" dirty="0"/>
              <a:t> </a:t>
            </a:r>
            <a:r>
              <a:rPr lang="cs-CZ" sz="3600" dirty="0" smtClean="0"/>
              <a:t>slupkami, </a:t>
            </a:r>
            <a:r>
              <a:rPr lang="cs-CZ" sz="3600" dirty="0"/>
              <a:t>které žrali vepři, ale ani ty nedostával. </a:t>
            </a:r>
          </a:p>
        </p:txBody>
      </p:sp>
      <p:pic>
        <p:nvPicPr>
          <p:cNvPr id="6" name="Picture 3" descr="C:\Users\Joža\Desktop\starvation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1" y="3656273"/>
            <a:ext cx="4788024" cy="31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9474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ža\Desktop\08_Marnotratny_s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9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oža\Desktop\image003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" b="100000" l="0" r="100000">
                        <a14:foregroundMark x1="26820" y1="77720" x2="33333" y2="73575"/>
                        <a14:foregroundMark x1="28352" y1="74611" x2="38697" y2="63212"/>
                        <a14:foregroundMark x1="16858" y1="71503" x2="16858" y2="71503"/>
                        <a14:foregroundMark x1="11877" y1="86528" x2="11877" y2="86528"/>
                        <a14:foregroundMark x1="19540" y1="75130" x2="19540" y2="7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92758"/>
            <a:ext cx="1909961" cy="141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197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536</Words>
  <Application>Microsoft Macintosh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systému Office</vt:lpstr>
      <vt:lpstr>Buď štědrý a pomáhající…</vt:lpstr>
      <vt:lpstr>PowerPoint Presentation</vt:lpstr>
      <vt:lpstr>PowerPoint Presentation</vt:lpstr>
      <vt:lpstr>PowerPoint Presentation</vt:lpstr>
      <vt:lpstr>Lukáš 15:11-12 Řekl také: „Jeden člověk měl dva syny. Ten mladší řekl otci: ‚Otče, dej mi díl majetku, který na mne připadá.‘ On jim rozdělil své jmění. </vt:lpstr>
      <vt:lpstr>Lukáš 15:13 Po nemnoha dnech mladší syn všechno zpeněžil, odešel do daleké země a tam rozmařilým životem svůj majetek rozházel. </vt:lpstr>
      <vt:lpstr>JÁ</vt:lpstr>
      <vt:lpstr>Lukáš 15:14-16 A když už všechno utratil, nastal v té zemi veliký hlad a on začal mít nouzi. Šel a uchytil se u jednoho občana té země; ten ho poslal na pole pást vepře. A byl by si chtěl naplnit žaludek slupkami, které žrali vepři, ale ani ty nedostával. </vt:lpstr>
      <vt:lpstr>PowerPoint Presentation</vt:lpstr>
      <vt:lpstr>Lukáš 15:17-19 Tu šel do sebe a řekl: ‚Jak mnoho nádeníků u mého otce má chleba nazbyt, a já tu hynu hladem! Vstanu, půjdu k svému otci a řeknu mu: Otče, zhřešil jsem proti nebi i vůči tobě. Nejsem už hoden nazývat se tvým synem; přijmi mne jako jednoho ze svých nádeníků.‘</vt:lpstr>
      <vt:lpstr>Lukáš 15:20-21 I vstal a šel k svému otci. Když ještě byl daleko, otec ho spatřil a hnut lítostí běžel k němu, objal ho a políbil. Syn mu řekl: ‚Otče, zhřešil jsem proti nebi i vůči tobě. Nejsem už hoden nazývat se tvým synem</vt:lpstr>
      <vt:lpstr>PowerPoint Presentation</vt:lpstr>
      <vt:lpstr>Peníze</vt:lpstr>
      <vt:lpstr>Peníze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Joža</dc:creator>
  <cp:lastModifiedBy>Jiří Pospíšil</cp:lastModifiedBy>
  <cp:revision>36</cp:revision>
  <dcterms:created xsi:type="dcterms:W3CDTF">2014-07-17T14:19:28Z</dcterms:created>
  <dcterms:modified xsi:type="dcterms:W3CDTF">2014-07-20T11:37:34Z</dcterms:modified>
</cp:coreProperties>
</file>