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_rels/notesSlide5.xml.rels" ContentType="application/vnd.openxmlformats-package.relationships+xml"/>
  <Override PartName="/ppt/notesSlides/_rels/notesSlide4.xml.rels" ContentType="application/vnd.openxmlformats-package.relationships+xml"/>
  <Override PartName="/ppt/notesSlides/_rels/notesSlide3.xml.rels" ContentType="application/vnd.openxmlformats-package.relationships+xml"/>
  <Override PartName="/ppt/notesSlides/_rels/notesSlide2.xml.rels" ContentType="application/vnd.openxmlformats-package.relationships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slideLayout2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media/image4.png" ContentType="image/png"/>
  <Override PartName="/ppt/media/image3.png" ContentType="image/png"/>
  <Override PartName="/ppt/media/image2.png" ContentType="image/png"/>
  <Override PartName="/ppt/media/image1.png" ContentType="image/png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1"/>
          <p:cNvSpPr/>
          <p:nvPr/>
        </p:nvSpPr>
        <p:spPr>
          <a:xfrm>
            <a:off x="0" y="0"/>
            <a:ext cx="7560000" cy="1069200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1170000" y="5086080"/>
            <a:ext cx="5224320" cy="4105080"/>
          </a:xfrm>
          <a:prstGeom prst="rect">
            <a:avLst/>
          </a:prstGeom>
        </p:spPr>
        <p:txBody>
          <a:bodyPr lIns="0" rIns="0" tIns="0" bIns="0"/>
          <a:p>
            <a:r>
              <a:rPr lang="cs-CZ" sz="1200">
                <a:latin typeface="Times New Roman"/>
              </a:rPr>
              <a:t>Click to edit the notes format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1169640" y="5086440"/>
            <a:ext cx="5226120" cy="410688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1169640" y="5086440"/>
            <a:ext cx="5226120" cy="410688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1169640" y="5086440"/>
            <a:ext cx="5226120" cy="410688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1169640" y="5086440"/>
            <a:ext cx="5226120" cy="410688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1169640" y="5086440"/>
            <a:ext cx="5226120" cy="4106880"/>
          </a:xfrm>
          <a:prstGeom prst="rect">
            <a:avLst/>
          </a:prstGeom>
          <a:noFill/>
          <a:ln>
            <a:noFill/>
          </a:ln>
        </p:spPr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741240" y="555480"/>
            <a:ext cx="86076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741240" y="2101320"/>
            <a:ext cx="8607600" cy="2270880"/>
          </a:xfrm>
          <a:prstGeom prst="rect">
            <a:avLst/>
          </a:prstGeom>
        </p:spPr>
        <p:txBody>
          <a:bodyPr lIns="0" rIns="0" tIns="2124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741240" y="4588200"/>
            <a:ext cx="8607600" cy="2270880"/>
          </a:xfrm>
          <a:prstGeom prst="rect">
            <a:avLst/>
          </a:prstGeom>
        </p:spPr>
        <p:txBody>
          <a:bodyPr lIns="0" rIns="0" tIns="2124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741240" y="555480"/>
            <a:ext cx="86076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741240" y="2101320"/>
            <a:ext cx="4200480" cy="2270880"/>
          </a:xfrm>
          <a:prstGeom prst="rect">
            <a:avLst/>
          </a:prstGeom>
        </p:spPr>
        <p:txBody>
          <a:bodyPr lIns="0" rIns="0" tIns="21240" bIns="0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1960" y="2101320"/>
            <a:ext cx="4200480" cy="2270880"/>
          </a:xfrm>
          <a:prstGeom prst="rect">
            <a:avLst/>
          </a:prstGeom>
        </p:spPr>
        <p:txBody>
          <a:bodyPr lIns="0" rIns="0" tIns="21240" bIns="0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1960" y="4588200"/>
            <a:ext cx="4200480" cy="2270880"/>
          </a:xfrm>
          <a:prstGeom prst="rect">
            <a:avLst/>
          </a:prstGeom>
        </p:spPr>
        <p:txBody>
          <a:bodyPr lIns="0" rIns="0" tIns="21240" bIns="0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741240" y="4588200"/>
            <a:ext cx="4200480" cy="2270880"/>
          </a:xfrm>
          <a:prstGeom prst="rect">
            <a:avLst/>
          </a:prstGeom>
        </p:spPr>
        <p:txBody>
          <a:bodyPr lIns="0" rIns="0" tIns="2124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741240" y="555480"/>
            <a:ext cx="86076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741240" y="2101320"/>
            <a:ext cx="8607600" cy="4761000"/>
          </a:xfrm>
          <a:prstGeom prst="rect">
            <a:avLst/>
          </a:prstGeom>
        </p:spPr>
        <p:txBody>
          <a:bodyPr lIns="0" rIns="0" tIns="21240" bIns="0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741240" y="2101320"/>
            <a:ext cx="8607600" cy="4761000"/>
          </a:xfrm>
          <a:prstGeom prst="rect">
            <a:avLst/>
          </a:prstGeom>
        </p:spPr>
        <p:txBody>
          <a:bodyPr lIns="0" rIns="0" tIns="21240" bIns="0"/>
          <a:p>
            <a:endParaRPr/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2061000" y="2100960"/>
            <a:ext cx="5967720" cy="476100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2061000" y="2100960"/>
            <a:ext cx="5967720" cy="476100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741240" y="555480"/>
            <a:ext cx="86076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6" name="PlaceHolder 2"/>
          <p:cNvSpPr>
            <a:spLocks noGrp="1"/>
          </p:cNvSpPr>
          <p:nvPr>
            <p:ph type="subTitle"/>
          </p:nvPr>
        </p:nvSpPr>
        <p:spPr>
          <a:xfrm>
            <a:off x="741240" y="2101320"/>
            <a:ext cx="8607600" cy="4761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741240" y="555480"/>
            <a:ext cx="86076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741240" y="2101320"/>
            <a:ext cx="8607600" cy="4761000"/>
          </a:xfrm>
          <a:prstGeom prst="rect">
            <a:avLst/>
          </a:prstGeom>
        </p:spPr>
        <p:txBody>
          <a:bodyPr lIns="0" rIns="0" tIns="2124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741240" y="555480"/>
            <a:ext cx="86076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741240" y="2101320"/>
            <a:ext cx="4200480" cy="4761000"/>
          </a:xfrm>
          <a:prstGeom prst="rect">
            <a:avLst/>
          </a:prstGeom>
        </p:spPr>
        <p:txBody>
          <a:bodyPr lIns="0" rIns="0" tIns="21240" bIns="0"/>
          <a:p>
            <a:endParaRPr/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151960" y="2101320"/>
            <a:ext cx="4200480" cy="4761000"/>
          </a:xfrm>
          <a:prstGeom prst="rect">
            <a:avLst/>
          </a:prstGeom>
        </p:spPr>
        <p:txBody>
          <a:bodyPr lIns="0" rIns="0" tIns="2124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741240" y="555480"/>
            <a:ext cx="86076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subTitle"/>
          </p:nvPr>
        </p:nvSpPr>
        <p:spPr>
          <a:xfrm>
            <a:off x="741240" y="555480"/>
            <a:ext cx="8607600" cy="58453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741240" y="555480"/>
            <a:ext cx="86076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741240" y="2101320"/>
            <a:ext cx="4200480" cy="2270880"/>
          </a:xfrm>
          <a:prstGeom prst="rect">
            <a:avLst/>
          </a:prstGeom>
        </p:spPr>
        <p:txBody>
          <a:bodyPr lIns="0" rIns="0" tIns="21240" bIns="0"/>
          <a:p>
            <a:endParaRPr/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741240" y="4588200"/>
            <a:ext cx="4200480" cy="2270880"/>
          </a:xfrm>
          <a:prstGeom prst="rect">
            <a:avLst/>
          </a:prstGeom>
        </p:spPr>
        <p:txBody>
          <a:bodyPr lIns="0" rIns="0" tIns="21240" bIns="0"/>
          <a:p>
            <a:endParaRPr/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5151960" y="2101320"/>
            <a:ext cx="4200480" cy="4761000"/>
          </a:xfrm>
          <a:prstGeom prst="rect">
            <a:avLst/>
          </a:prstGeom>
        </p:spPr>
        <p:txBody>
          <a:bodyPr lIns="0" rIns="0" tIns="2124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741240" y="555480"/>
            <a:ext cx="86076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741240" y="2101320"/>
            <a:ext cx="8607600" cy="4761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741240" y="555480"/>
            <a:ext cx="86076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741240" y="2101320"/>
            <a:ext cx="4200480" cy="4761000"/>
          </a:xfrm>
          <a:prstGeom prst="rect">
            <a:avLst/>
          </a:prstGeom>
        </p:spPr>
        <p:txBody>
          <a:bodyPr lIns="0" rIns="0" tIns="21240" bIns="0"/>
          <a:p>
            <a:endParaRPr/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5151960" y="2101320"/>
            <a:ext cx="4200480" cy="2270880"/>
          </a:xfrm>
          <a:prstGeom prst="rect">
            <a:avLst/>
          </a:prstGeom>
        </p:spPr>
        <p:txBody>
          <a:bodyPr lIns="0" rIns="0" tIns="21240" bIns="0"/>
          <a:p>
            <a:endParaRPr/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5151960" y="4588200"/>
            <a:ext cx="4200480" cy="2270880"/>
          </a:xfrm>
          <a:prstGeom prst="rect">
            <a:avLst/>
          </a:prstGeom>
        </p:spPr>
        <p:txBody>
          <a:bodyPr lIns="0" rIns="0" tIns="2124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741240" y="555480"/>
            <a:ext cx="86076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741240" y="2101320"/>
            <a:ext cx="4200480" cy="2270880"/>
          </a:xfrm>
          <a:prstGeom prst="rect">
            <a:avLst/>
          </a:prstGeom>
        </p:spPr>
        <p:txBody>
          <a:bodyPr lIns="0" rIns="0" tIns="21240" bIns="0"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51960" y="2101320"/>
            <a:ext cx="4200480" cy="2270880"/>
          </a:xfrm>
          <a:prstGeom prst="rect">
            <a:avLst/>
          </a:prstGeom>
        </p:spPr>
        <p:txBody>
          <a:bodyPr lIns="0" rIns="0" tIns="21240" bIns="0"/>
          <a:p>
            <a:endParaRPr/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741240" y="4588200"/>
            <a:ext cx="8607600" cy="2270880"/>
          </a:xfrm>
          <a:prstGeom prst="rect">
            <a:avLst/>
          </a:prstGeom>
        </p:spPr>
        <p:txBody>
          <a:bodyPr lIns="0" rIns="0" tIns="2124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741240" y="555480"/>
            <a:ext cx="86076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741240" y="2101320"/>
            <a:ext cx="8607600" cy="2270880"/>
          </a:xfrm>
          <a:prstGeom prst="rect">
            <a:avLst/>
          </a:prstGeom>
        </p:spPr>
        <p:txBody>
          <a:bodyPr lIns="0" rIns="0" tIns="21240" bIns="0"/>
          <a:p>
            <a:endParaRPr/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741240" y="4588200"/>
            <a:ext cx="8607600" cy="2270880"/>
          </a:xfrm>
          <a:prstGeom prst="rect">
            <a:avLst/>
          </a:prstGeom>
        </p:spPr>
        <p:txBody>
          <a:bodyPr lIns="0" rIns="0" tIns="2124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741240" y="555480"/>
            <a:ext cx="86076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741240" y="2101320"/>
            <a:ext cx="4200480" cy="2270880"/>
          </a:xfrm>
          <a:prstGeom prst="rect">
            <a:avLst/>
          </a:prstGeom>
        </p:spPr>
        <p:txBody>
          <a:bodyPr lIns="0" rIns="0" tIns="21240" bIns="0"/>
          <a:p>
            <a:endParaRPr/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5151960" y="2101320"/>
            <a:ext cx="4200480" cy="2270880"/>
          </a:xfrm>
          <a:prstGeom prst="rect">
            <a:avLst/>
          </a:prstGeom>
        </p:spPr>
        <p:txBody>
          <a:bodyPr lIns="0" rIns="0" tIns="21240" bIns="0"/>
          <a:p>
            <a:endParaRPr/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5151960" y="4588200"/>
            <a:ext cx="4200480" cy="2270880"/>
          </a:xfrm>
          <a:prstGeom prst="rect">
            <a:avLst/>
          </a:prstGeom>
        </p:spPr>
        <p:txBody>
          <a:bodyPr lIns="0" rIns="0" tIns="21240" bIns="0"/>
          <a:p>
            <a:endParaRPr/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741240" y="4588200"/>
            <a:ext cx="4200480" cy="2270880"/>
          </a:xfrm>
          <a:prstGeom prst="rect">
            <a:avLst/>
          </a:prstGeom>
        </p:spPr>
        <p:txBody>
          <a:bodyPr lIns="0" rIns="0" tIns="2124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741240" y="555480"/>
            <a:ext cx="86076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741240" y="2101320"/>
            <a:ext cx="8607600" cy="4761000"/>
          </a:xfrm>
          <a:prstGeom prst="rect">
            <a:avLst/>
          </a:prstGeom>
        </p:spPr>
        <p:txBody>
          <a:bodyPr lIns="0" rIns="0" tIns="21240" bIns="0"/>
          <a:p>
            <a:endParaRPr/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741240" y="2101320"/>
            <a:ext cx="8607600" cy="4761000"/>
          </a:xfrm>
          <a:prstGeom prst="rect">
            <a:avLst/>
          </a:prstGeom>
        </p:spPr>
        <p:txBody>
          <a:bodyPr lIns="0" rIns="0" tIns="21240" bIns="0"/>
          <a:p>
            <a:endParaRPr/>
          </a:p>
        </p:txBody>
      </p:sp>
      <p:pic>
        <p:nvPicPr>
          <p:cNvPr id="77" name="" descr=""/>
          <p:cNvPicPr/>
          <p:nvPr/>
        </p:nvPicPr>
        <p:blipFill>
          <a:blip r:embed="rId2"/>
          <a:stretch/>
        </p:blipFill>
        <p:spPr>
          <a:xfrm>
            <a:off x="2061000" y="2100960"/>
            <a:ext cx="5967720" cy="4761000"/>
          </a:xfrm>
          <a:prstGeom prst="rect">
            <a:avLst/>
          </a:prstGeom>
          <a:ln>
            <a:noFill/>
          </a:ln>
        </p:spPr>
      </p:pic>
      <p:pic>
        <p:nvPicPr>
          <p:cNvPr id="78" name="" descr=""/>
          <p:cNvPicPr/>
          <p:nvPr/>
        </p:nvPicPr>
        <p:blipFill>
          <a:blip r:embed="rId3"/>
          <a:stretch/>
        </p:blipFill>
        <p:spPr>
          <a:xfrm>
            <a:off x="2061000" y="2100960"/>
            <a:ext cx="5967720" cy="476100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741240" y="555480"/>
            <a:ext cx="86076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741240" y="2101320"/>
            <a:ext cx="8607600" cy="4761000"/>
          </a:xfrm>
          <a:prstGeom prst="rect">
            <a:avLst/>
          </a:prstGeom>
        </p:spPr>
        <p:txBody>
          <a:bodyPr lIns="0" rIns="0" tIns="2124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741240" y="555480"/>
            <a:ext cx="86076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741240" y="2101320"/>
            <a:ext cx="4200480" cy="4761000"/>
          </a:xfrm>
          <a:prstGeom prst="rect">
            <a:avLst/>
          </a:prstGeom>
        </p:spPr>
        <p:txBody>
          <a:bodyPr lIns="0" rIns="0" tIns="21240" bIns="0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1960" y="2101320"/>
            <a:ext cx="4200480" cy="4761000"/>
          </a:xfrm>
          <a:prstGeom prst="rect">
            <a:avLst/>
          </a:prstGeom>
        </p:spPr>
        <p:txBody>
          <a:bodyPr lIns="0" rIns="0" tIns="2124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741240" y="555480"/>
            <a:ext cx="86076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741240" y="555480"/>
            <a:ext cx="8607600" cy="58453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741240" y="555480"/>
            <a:ext cx="86076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741240" y="2101320"/>
            <a:ext cx="4200480" cy="2270880"/>
          </a:xfrm>
          <a:prstGeom prst="rect">
            <a:avLst/>
          </a:prstGeom>
        </p:spPr>
        <p:txBody>
          <a:bodyPr lIns="0" rIns="0" tIns="21240" bIns="0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741240" y="4588200"/>
            <a:ext cx="4200480" cy="2270880"/>
          </a:xfrm>
          <a:prstGeom prst="rect">
            <a:avLst/>
          </a:prstGeom>
        </p:spPr>
        <p:txBody>
          <a:bodyPr lIns="0" rIns="0" tIns="21240" bIns="0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1960" y="2101320"/>
            <a:ext cx="4200480" cy="4761000"/>
          </a:xfrm>
          <a:prstGeom prst="rect">
            <a:avLst/>
          </a:prstGeom>
        </p:spPr>
        <p:txBody>
          <a:bodyPr lIns="0" rIns="0" tIns="2124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741240" y="555480"/>
            <a:ext cx="86076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741240" y="2101320"/>
            <a:ext cx="4200480" cy="4761000"/>
          </a:xfrm>
          <a:prstGeom prst="rect">
            <a:avLst/>
          </a:prstGeom>
        </p:spPr>
        <p:txBody>
          <a:bodyPr lIns="0" rIns="0" tIns="21240" bIns="0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1960" y="2101320"/>
            <a:ext cx="4200480" cy="2270880"/>
          </a:xfrm>
          <a:prstGeom prst="rect">
            <a:avLst/>
          </a:prstGeom>
        </p:spPr>
        <p:txBody>
          <a:bodyPr lIns="0" rIns="0" tIns="21240" bIns="0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1960" y="4588200"/>
            <a:ext cx="4200480" cy="2270880"/>
          </a:xfrm>
          <a:prstGeom prst="rect">
            <a:avLst/>
          </a:prstGeom>
        </p:spPr>
        <p:txBody>
          <a:bodyPr lIns="0" rIns="0" tIns="2124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741240" y="555480"/>
            <a:ext cx="86076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741240" y="2101320"/>
            <a:ext cx="4200480" cy="2270880"/>
          </a:xfrm>
          <a:prstGeom prst="rect">
            <a:avLst/>
          </a:prstGeom>
        </p:spPr>
        <p:txBody>
          <a:bodyPr lIns="0" rIns="0" tIns="21240" bIns="0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1960" y="2101320"/>
            <a:ext cx="4200480" cy="2270880"/>
          </a:xfrm>
          <a:prstGeom prst="rect">
            <a:avLst/>
          </a:prstGeom>
        </p:spPr>
        <p:txBody>
          <a:bodyPr lIns="0" rIns="0" tIns="21240" bIns="0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741240" y="4588200"/>
            <a:ext cx="8607600" cy="2270880"/>
          </a:xfrm>
          <a:prstGeom prst="rect">
            <a:avLst/>
          </a:prstGeom>
        </p:spPr>
        <p:txBody>
          <a:bodyPr lIns="0" rIns="0" tIns="2124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2920" y="301320"/>
            <a:ext cx="9069480" cy="126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cs-CZ" sz="2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2920" y="1768320"/>
            <a:ext cx="9069480" cy="4988160"/>
          </a:xfrm>
          <a:prstGeom prst="rect">
            <a:avLst/>
          </a:prstGeom>
        </p:spPr>
        <p:txBody>
          <a:bodyPr lIns="0" rIns="0" tIns="28080" bIns="0"/>
          <a:p>
            <a:pPr>
              <a:buFont typeface="Times New Roman"/>
              <a:buChar char="•"/>
            </a:pPr>
            <a:r>
              <a:rPr lang="cs-CZ" sz="3200">
                <a:latin typeface="Arial"/>
              </a:rPr>
              <a:t>Click to edit the outline text format</a:t>
            </a:r>
            <a:endParaRPr/>
          </a:p>
          <a:p>
            <a:pPr lvl="1">
              <a:buFont typeface="Times New Roman"/>
              <a:buChar char="•"/>
            </a:pPr>
            <a:r>
              <a:rPr lang="cs-CZ" sz="2800">
                <a:latin typeface="Arial"/>
              </a:rPr>
              <a:t>Second Outline Level</a:t>
            </a:r>
            <a:endParaRPr/>
          </a:p>
          <a:p>
            <a:pPr lvl="2">
              <a:buFont typeface="Times New Roman"/>
              <a:buChar char="•"/>
            </a:pPr>
            <a:r>
              <a:rPr lang="cs-CZ" sz="2400">
                <a:latin typeface="Arial"/>
              </a:rPr>
              <a:t>Third Outline Level</a:t>
            </a:r>
            <a:endParaRPr/>
          </a:p>
          <a:p>
            <a:pPr lvl="3">
              <a:buFont typeface="Times New Roman"/>
              <a:buChar char="–"/>
            </a:pPr>
            <a:r>
              <a:rPr lang="cs-CZ" sz="2000">
                <a:latin typeface="Arial"/>
              </a:rPr>
              <a:t>Fourth Outline Level</a:t>
            </a:r>
            <a:endParaRPr/>
          </a:p>
          <a:p>
            <a:pPr lvl="4">
              <a:buFont typeface="Times New Roman"/>
              <a:buChar char="»"/>
            </a:pPr>
            <a:r>
              <a:rPr lang="cs-CZ" sz="2000">
                <a:latin typeface="Arial"/>
              </a:rPr>
              <a:t>Fifth Outline Level</a:t>
            </a:r>
            <a:endParaRPr/>
          </a:p>
          <a:p>
            <a:pPr lvl="5">
              <a:buFont typeface="Times New Roman"/>
              <a:buChar char="»"/>
            </a:pPr>
            <a:r>
              <a:rPr lang="cs-CZ" sz="2000">
                <a:latin typeface="Arial"/>
              </a:rPr>
              <a:t>Sixth Outline Level</a:t>
            </a:r>
            <a:endParaRPr/>
          </a:p>
          <a:p>
            <a:pPr lvl="6">
              <a:buFont typeface="Times New Roman"/>
              <a:buChar char="»"/>
            </a:pPr>
            <a:r>
              <a:rPr lang="cs-CZ" sz="2000">
                <a:latin typeface="Arial"/>
              </a:rPr>
              <a:t>Seventh Outline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2920" y="6886440"/>
            <a:ext cx="2346120" cy="519120"/>
          </a:xfrm>
          <a:prstGeom prst="rect">
            <a:avLst/>
          </a:prstGeom>
        </p:spPr>
        <p:txBody>
          <a:bodyPr lIns="0" rIns="0" tIns="0" bIns="0"/>
          <a:p>
            <a:pPr>
              <a:buFont typeface="Times New Roman"/>
              <a:buChar char="•"/>
            </a:pPr>
            <a:r>
              <a:rPr lang="cs-CZ">
                <a:latin typeface="Arial"/>
              </a:rPr>
              <a:t>&lt;date/time&gt;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8080" y="6886440"/>
            <a:ext cx="3193920" cy="519120"/>
          </a:xfrm>
          <a:prstGeom prst="rect">
            <a:avLst/>
          </a:prstGeom>
        </p:spPr>
        <p:txBody>
          <a:bodyPr lIns="0" rIns="0" tIns="0" bIns="0"/>
          <a:p>
            <a:pPr>
              <a:buFont typeface="Times New Roman"/>
              <a:buChar char="•"/>
            </a:pPr>
            <a:r>
              <a:rPr lang="cs-CZ">
                <a:latin typeface="Arial"/>
              </a:rPr>
              <a:t>&lt;footer&gt;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720" y="6886440"/>
            <a:ext cx="2346480" cy="519120"/>
          </a:xfrm>
          <a:prstGeom prst="rect">
            <a:avLst/>
          </a:prstGeom>
        </p:spPr>
        <p:txBody>
          <a:bodyPr lIns="0" rIns="0" tIns="0" bIns="0"/>
          <a:p>
            <a:pPr>
              <a:buFont typeface="Times New Roman"/>
              <a:buChar char="•"/>
            </a:pPr>
            <a:fld id="{ED5221C1-C6A5-401E-9516-F54B3A358D0E}" type="slidenum">
              <a:rPr lang="cs-CZ">
                <a:latin typeface="Arial"/>
              </a:rPr>
              <a:t>&lt;number&gt;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babed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404640" y="1893960"/>
            <a:ext cx="9674280" cy="5665680"/>
          </a:xfrm>
          <a:prstGeom prst="roundRect">
            <a:avLst>
              <a:gd name="adj" fmla="val 6"/>
            </a:avLst>
          </a:prstGeom>
          <a:solidFill>
            <a:srgbClr val="dddddd"/>
          </a:solidFill>
          <a:ln w="9360">
            <a:solidFill>
              <a:srgbClr val="c0c0c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0" name="PlaceHolder 2"/>
          <p:cNvSpPr>
            <a:spLocks noGrp="1"/>
          </p:cNvSpPr>
          <p:nvPr>
            <p:ph type="title"/>
          </p:nvPr>
        </p:nvSpPr>
        <p:spPr>
          <a:xfrm>
            <a:off x="741240" y="555480"/>
            <a:ext cx="8607600" cy="1260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1" lang="cs-CZ" sz="2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741240" y="2101320"/>
            <a:ext cx="8607600" cy="4761000"/>
          </a:xfrm>
          <a:prstGeom prst="rect">
            <a:avLst/>
          </a:prstGeom>
        </p:spPr>
        <p:txBody>
          <a:bodyPr lIns="0" rIns="0" tIns="21240" bIns="0"/>
          <a:p>
            <a:pPr>
              <a:buFont typeface="Times New Roman"/>
              <a:buChar char="•"/>
            </a:pPr>
            <a:r>
              <a:rPr lang="cs-CZ" sz="2400">
                <a:latin typeface="Arial"/>
              </a:rPr>
              <a:t>Click to edit the outline text format</a:t>
            </a:r>
            <a:endParaRPr/>
          </a:p>
          <a:p>
            <a:pPr lvl="1">
              <a:buFont typeface="Times New Roman"/>
              <a:buChar char="•"/>
            </a:pPr>
            <a:r>
              <a:rPr lang="cs-CZ" sz="2800">
                <a:latin typeface="Arial"/>
              </a:rPr>
              <a:t>Second Outline Level</a:t>
            </a:r>
            <a:endParaRPr/>
          </a:p>
          <a:p>
            <a:pPr lvl="2">
              <a:buFont typeface="Times New Roman"/>
              <a:buChar char="•"/>
            </a:pPr>
            <a:r>
              <a:rPr lang="cs-CZ" sz="2400">
                <a:latin typeface="Arial"/>
              </a:rPr>
              <a:t>Third Outline Level</a:t>
            </a:r>
            <a:endParaRPr/>
          </a:p>
          <a:p>
            <a:pPr lvl="3">
              <a:buFont typeface="Times New Roman"/>
              <a:buChar char="–"/>
            </a:pPr>
            <a:r>
              <a:rPr lang="cs-CZ" sz="2000">
                <a:latin typeface="Arial"/>
              </a:rPr>
              <a:t>Fourth Outline Level</a:t>
            </a:r>
            <a:endParaRPr/>
          </a:p>
          <a:p>
            <a:pPr lvl="4">
              <a:buFont typeface="Times New Roman"/>
              <a:buChar char="»"/>
            </a:pPr>
            <a:r>
              <a:rPr lang="cs-CZ" sz="2000">
                <a:latin typeface="Arial"/>
              </a:rPr>
              <a:t>Fifth Outline Level</a:t>
            </a:r>
            <a:endParaRPr/>
          </a:p>
          <a:p>
            <a:pPr lvl="5">
              <a:buFont typeface="Times New Roman"/>
              <a:buChar char="»"/>
            </a:pPr>
            <a:r>
              <a:rPr lang="cs-CZ" sz="2000">
                <a:latin typeface="Arial"/>
              </a:rPr>
              <a:t>Sixth Outline Level</a:t>
            </a:r>
            <a:endParaRPr/>
          </a:p>
          <a:p>
            <a:pPr lvl="6">
              <a:buFont typeface="Times New Roman"/>
              <a:buChar char="»"/>
            </a:pPr>
            <a:r>
              <a:rPr lang="cs-CZ" sz="2000">
                <a:latin typeface="Arial"/>
              </a:rPr>
              <a:t>Seventh Outline Level</a:t>
            </a:r>
            <a:endParaRPr/>
          </a:p>
        </p:txBody>
      </p:sp>
      <p:sp>
        <p:nvSpPr>
          <p:cNvPr id="42" name="CustomShape 4"/>
          <p:cNvSpPr/>
          <p:nvPr/>
        </p:nvSpPr>
        <p:spPr>
          <a:xfrm>
            <a:off x="0" y="0"/>
            <a:ext cx="182520" cy="919080"/>
          </a:xfrm>
          <a:prstGeom prst="roundRect">
            <a:avLst>
              <a:gd name="adj" fmla="val 189"/>
            </a:avLst>
          </a:prstGeom>
          <a:solidFill>
            <a:srgbClr val="125c8d"/>
          </a:solidFill>
          <a:ln w="93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3" name="CustomShape 5"/>
          <p:cNvSpPr/>
          <p:nvPr/>
        </p:nvSpPr>
        <p:spPr>
          <a:xfrm>
            <a:off x="0" y="2381400"/>
            <a:ext cx="182520" cy="919080"/>
          </a:xfrm>
          <a:prstGeom prst="roundRect">
            <a:avLst>
              <a:gd name="adj" fmla="val 189"/>
            </a:avLst>
          </a:prstGeom>
          <a:solidFill>
            <a:srgbClr val="125c8d"/>
          </a:solidFill>
          <a:ln w="93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4" name="CustomShape 6"/>
          <p:cNvSpPr/>
          <p:nvPr/>
        </p:nvSpPr>
        <p:spPr>
          <a:xfrm>
            <a:off x="0" y="1168560"/>
            <a:ext cx="182520" cy="919080"/>
          </a:xfrm>
          <a:prstGeom prst="roundRect">
            <a:avLst>
              <a:gd name="adj" fmla="val 189"/>
            </a:avLst>
          </a:prstGeom>
          <a:solidFill>
            <a:srgbClr val="125c8d"/>
          </a:solidFill>
          <a:ln w="93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babed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CustomShape 1"/>
          <p:cNvSpPr/>
          <p:nvPr/>
        </p:nvSpPr>
        <p:spPr>
          <a:xfrm>
            <a:off x="415800" y="2484360"/>
            <a:ext cx="9469440" cy="2894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120" bIns="0" anchor="ctr"/>
          <a:p>
            <a:pPr algn="ctr">
              <a:lnSpc>
                <a:spcPct val="93000"/>
              </a:lnSpc>
              <a:buFont typeface="Times New Roman"/>
              <a:buChar char="•"/>
            </a:pPr>
            <a:r>
              <a:rPr b="1" lang="cs-CZ" sz="6800">
                <a:solidFill>
                  <a:srgbClr val="333333"/>
                </a:solidFill>
                <a:latin typeface="Arial"/>
                <a:ea typeface="Arial Unicode MS"/>
              </a:rPr>
              <a:t>Jak mluvit s Bohem? A Rozumět Mu a plnit Jeho vůli</a:t>
            </a:r>
            <a:endParaRPr/>
          </a:p>
        </p:txBody>
      </p:sp>
      <p:sp>
        <p:nvSpPr>
          <p:cNvPr id="82" name="CustomShape 2"/>
          <p:cNvSpPr/>
          <p:nvPr/>
        </p:nvSpPr>
        <p:spPr>
          <a:xfrm>
            <a:off x="6066000" y="5578560"/>
            <a:ext cx="396720" cy="1452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129600" bIns="45000"/>
          <a:p>
            <a:pPr>
              <a:lnSpc>
                <a:spcPct val="93000"/>
              </a:lnSpc>
              <a:buFont typeface="Times New Roman"/>
              <a:buChar char="•"/>
            </a:pPr>
            <a:r>
              <a:rPr lang="cs-CZ" sz="9600">
                <a:solidFill>
                  <a:srgbClr val="000000"/>
                </a:solidFill>
                <a:latin typeface="Arial"/>
              </a:rPr>
              <a:t>?</a:t>
            </a:r>
            <a:endParaRPr/>
          </a:p>
        </p:txBody>
      </p:sp>
      <p:sp>
        <p:nvSpPr>
          <p:cNvPr id="83" name="CustomShape 3"/>
          <p:cNvSpPr/>
          <p:nvPr/>
        </p:nvSpPr>
        <p:spPr>
          <a:xfrm>
            <a:off x="822240" y="4602240"/>
            <a:ext cx="884160" cy="1452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129600" bIns="45000"/>
          <a:p>
            <a:pPr>
              <a:lnSpc>
                <a:spcPct val="93000"/>
              </a:lnSpc>
              <a:buFont typeface="Times New Roman"/>
              <a:buChar char="•"/>
            </a:pPr>
            <a:r>
              <a:rPr lang="cs-CZ" sz="9600">
                <a:solidFill>
                  <a:srgbClr val="000000"/>
                </a:solidFill>
                <a:latin typeface="Arial"/>
              </a:rPr>
              <a:t>?</a:t>
            </a:r>
            <a:endParaRPr/>
          </a:p>
        </p:txBody>
      </p:sp>
      <p:sp>
        <p:nvSpPr>
          <p:cNvPr id="84" name="CustomShape 4"/>
          <p:cNvSpPr/>
          <p:nvPr/>
        </p:nvSpPr>
        <p:spPr>
          <a:xfrm>
            <a:off x="7985160" y="639720"/>
            <a:ext cx="884160" cy="1452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129600" bIns="45000"/>
          <a:p>
            <a:pPr>
              <a:lnSpc>
                <a:spcPct val="93000"/>
              </a:lnSpc>
              <a:buFont typeface="Times New Roman"/>
              <a:buChar char="•"/>
            </a:pPr>
            <a:r>
              <a:rPr lang="cs-CZ" sz="9600">
                <a:solidFill>
                  <a:srgbClr val="000000"/>
                </a:solidFill>
                <a:latin typeface="Arial"/>
              </a:rPr>
              <a:t>?</a:t>
            </a:r>
            <a:endParaRPr/>
          </a:p>
        </p:txBody>
      </p:sp>
      <p:sp>
        <p:nvSpPr>
          <p:cNvPr id="85" name="CustomShape 5"/>
          <p:cNvSpPr/>
          <p:nvPr/>
        </p:nvSpPr>
        <p:spPr>
          <a:xfrm>
            <a:off x="4541760" y="914400"/>
            <a:ext cx="884160" cy="1452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129600" bIns="45000"/>
          <a:p>
            <a:pPr>
              <a:lnSpc>
                <a:spcPct val="93000"/>
              </a:lnSpc>
              <a:buFont typeface="Times New Roman"/>
              <a:buChar char="•"/>
            </a:pPr>
            <a:r>
              <a:rPr lang="cs-CZ" sz="9600">
                <a:solidFill>
                  <a:srgbClr val="000000"/>
                </a:solidFill>
                <a:latin typeface="Arial"/>
              </a:rPr>
              <a:t>?</a:t>
            </a:r>
            <a:endParaRPr/>
          </a:p>
        </p:txBody>
      </p:sp>
      <p:sp>
        <p:nvSpPr>
          <p:cNvPr id="86" name="CustomShape 6"/>
          <p:cNvSpPr/>
          <p:nvPr/>
        </p:nvSpPr>
        <p:spPr>
          <a:xfrm>
            <a:off x="2316240" y="0"/>
            <a:ext cx="884160" cy="1452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129600" bIns="45000"/>
          <a:p>
            <a:pPr>
              <a:lnSpc>
                <a:spcPct val="93000"/>
              </a:lnSpc>
              <a:buFont typeface="Times New Roman"/>
              <a:buChar char="•"/>
            </a:pPr>
            <a:r>
              <a:rPr lang="cs-CZ" sz="9600">
                <a:solidFill>
                  <a:srgbClr val="000000"/>
                </a:solidFill>
                <a:latin typeface="Arial"/>
              </a:rPr>
              <a:t>?</a:t>
            </a:r>
            <a:endParaRPr/>
          </a:p>
        </p:txBody>
      </p:sp>
      <p:sp>
        <p:nvSpPr>
          <p:cNvPr id="87" name="CustomShape 7"/>
          <p:cNvSpPr/>
          <p:nvPr/>
        </p:nvSpPr>
        <p:spPr>
          <a:xfrm>
            <a:off x="2378160" y="5497560"/>
            <a:ext cx="884160" cy="1452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129600" bIns="45000"/>
          <a:p>
            <a:pPr>
              <a:lnSpc>
                <a:spcPct val="93000"/>
              </a:lnSpc>
              <a:buFont typeface="Times New Roman"/>
              <a:buChar char="•"/>
            </a:pPr>
            <a:r>
              <a:rPr lang="cs-CZ" sz="9600">
                <a:solidFill>
                  <a:srgbClr val="000000"/>
                </a:solidFill>
                <a:latin typeface="Arial"/>
              </a:rPr>
              <a:t>?</a:t>
            </a:r>
            <a:endParaRPr/>
          </a:p>
        </p:txBody>
      </p:sp>
      <p:sp>
        <p:nvSpPr>
          <p:cNvPr id="88" name="CustomShape 8"/>
          <p:cNvSpPr/>
          <p:nvPr/>
        </p:nvSpPr>
        <p:spPr>
          <a:xfrm>
            <a:off x="731880" y="365040"/>
            <a:ext cx="884160" cy="1452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129600" bIns="45000"/>
          <a:p>
            <a:pPr>
              <a:lnSpc>
                <a:spcPct val="93000"/>
              </a:lnSpc>
              <a:buFont typeface="Times New Roman"/>
              <a:buChar char="•"/>
            </a:pPr>
            <a:r>
              <a:rPr lang="cs-CZ" sz="9600">
                <a:solidFill>
                  <a:srgbClr val="000000"/>
                </a:solidFill>
                <a:latin typeface="Arial"/>
              </a:rPr>
              <a:t>?</a:t>
            </a:r>
            <a:endParaRPr/>
          </a:p>
        </p:txBody>
      </p:sp>
      <p:sp>
        <p:nvSpPr>
          <p:cNvPr id="89" name="CustomShape 9"/>
          <p:cNvSpPr/>
          <p:nvPr/>
        </p:nvSpPr>
        <p:spPr>
          <a:xfrm>
            <a:off x="6492960" y="0"/>
            <a:ext cx="884160" cy="1452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129600" bIns="45000"/>
          <a:p>
            <a:pPr>
              <a:lnSpc>
                <a:spcPct val="93000"/>
              </a:lnSpc>
              <a:buFont typeface="Times New Roman"/>
              <a:buChar char="•"/>
            </a:pPr>
            <a:r>
              <a:rPr lang="cs-CZ" sz="9600">
                <a:solidFill>
                  <a:srgbClr val="000000"/>
                </a:solidFill>
                <a:latin typeface="Arial"/>
              </a:rPr>
              <a:t>?</a:t>
            </a:r>
            <a:endParaRPr/>
          </a:p>
        </p:txBody>
      </p:sp>
      <p:sp>
        <p:nvSpPr>
          <p:cNvPr id="90" name="CustomShape 10"/>
          <p:cNvSpPr/>
          <p:nvPr/>
        </p:nvSpPr>
        <p:spPr>
          <a:xfrm>
            <a:off x="8107200" y="4754520"/>
            <a:ext cx="884520" cy="1452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129600" bIns="45000"/>
          <a:p>
            <a:pPr>
              <a:lnSpc>
                <a:spcPct val="93000"/>
              </a:lnSpc>
              <a:buFont typeface="Times New Roman"/>
              <a:buChar char="•"/>
            </a:pPr>
            <a:r>
              <a:rPr lang="cs-CZ" sz="9600">
                <a:solidFill>
                  <a:srgbClr val="000000"/>
                </a:solidFill>
                <a:latin typeface="Arial"/>
              </a:rPr>
              <a:t>?</a:t>
            </a:r>
            <a:endParaRPr/>
          </a:p>
        </p:txBody>
      </p:sp>
      <p:sp>
        <p:nvSpPr>
          <p:cNvPr id="91" name="CustomShape 11"/>
          <p:cNvSpPr/>
          <p:nvPr/>
        </p:nvSpPr>
        <p:spPr>
          <a:xfrm>
            <a:off x="4052880" y="6107040"/>
            <a:ext cx="884160" cy="1452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129600" bIns="45000"/>
          <a:p>
            <a:pPr>
              <a:lnSpc>
                <a:spcPct val="93000"/>
              </a:lnSpc>
              <a:buFont typeface="Times New Roman"/>
              <a:buChar char="•"/>
            </a:pPr>
            <a:r>
              <a:rPr lang="cs-CZ" sz="9600">
                <a:solidFill>
                  <a:srgbClr val="000000"/>
                </a:solidFill>
                <a:latin typeface="Arial"/>
              </a:rPr>
              <a:t>?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dur="indefinite" fill="hold">
                      <p:stCondLst>
                        <p:cond delay="indefinite"/>
                      </p:stCondLst>
                      <p:childTnLst>
                        <p:par>
                          <p:cTn id="4" dur="indefinite" fill="hold">
                            <p:stCondLst>
                              <p:cond delay="0"/>
                            </p:stCondLst>
                            <p:childTnLst>
                              <p:par>
                                <p:cTn id="5" dur="indefinite" nodeType="clickEffect" fill="hold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out">
                                      <p:cBhvr additive="repl">
                                        <p:cTn id="7" dur="2000" fill="hold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dur="indefinite" fill="hold">
                      <p:stCondLst>
                        <p:cond delay="indefinite"/>
                      </p:stCondLst>
                      <p:childTnLst>
                        <p:par>
                          <p:cTn id="9" dur="indefinite" fill="hold">
                            <p:stCondLst>
                              <p:cond delay="0"/>
                            </p:stCondLst>
                            <p:childTnLst>
                              <p:par>
                                <p:cTn id="10" dur="indefinite" nodeType="clickEffect" fill="hold" presetClass="entr" presetID="2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5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dur="indefinite" fill="hold">
                      <p:stCondLst>
                        <p:cond delay="indefinite"/>
                      </p:stCondLst>
                      <p:childTnLst>
                        <p:par>
                          <p:cTn id="17" dur="indefinite" fill="hold">
                            <p:stCondLst>
                              <p:cond delay="0"/>
                            </p:stCondLst>
                            <p:childTnLst>
                              <p:par>
                                <p:cTn id="18" dur="indefinite" nodeType="clickEffect" fill="hold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lide(fromBottom)" transition="in">
                                      <p:cBhvr additive="repl">
                                        <p:cTn id="20" dur="500" fill="hold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dur="indefinite" fill="hold">
                      <p:stCondLst>
                        <p:cond delay="indefinite"/>
                      </p:stCondLst>
                      <p:childTnLst>
                        <p:par>
                          <p:cTn id="22" dur="indefinite" fill="hold">
                            <p:stCondLst>
                              <p:cond delay="0"/>
                            </p:stCondLst>
                            <p:childTnLst>
                              <p:par>
                                <p:cTn id="23" dur="indefinite" nodeType="clickEffect" fill="hold" presetClass="entr" presetID="2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1000" fill="hold"/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90"/>
                                          </p:val>
                                        </p:tav>
                                        <p:tav tm="80000">
                                          <p:val>
                                            <p:strVal val="90"/>
                                          </p:val>
                                        </p:tav>
                                        <p:tav tm="80000">
                                          <p:val>
                                            <p:strVal val="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1000" fill="hold"/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1"/>
                                          </p:val>
                                        </p:tav>
                                        <p:tav tm="50000">
                                          <p:val>
                                            <p:strVal val="0.94999998807907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7" dur="1000" fill="hold"/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8" dur="1000"/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dur="indefinite" fill="hold">
                      <p:stCondLst>
                        <p:cond delay="indefinite"/>
                      </p:stCondLst>
                      <p:childTnLst>
                        <p:par>
                          <p:cTn id="30" dur="indefinite" fill="hold">
                            <p:stCondLst>
                              <p:cond delay="0"/>
                            </p:stCondLst>
                            <p:childTnLst>
                              <p:par>
                                <p:cTn id="31" dur="indefinite" nodeType="clickEffect" fill="hold" presetClass="entr" presetID="2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dur="indefinite" fill="hold">
                      <p:stCondLst>
                        <p:cond delay="indefinite"/>
                      </p:stCondLst>
                      <p:childTnLst>
                        <p:par>
                          <p:cTn id="37" dur="indefinite" fill="hold">
                            <p:stCondLst>
                              <p:cond delay="0"/>
                            </p:stCondLst>
                            <p:childTnLst>
                              <p:par>
                                <p:cTn id="38" dur="indefinite" nodeType="clickEffect" fill="hold" presetClass="entr" presetID="2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40" dur="77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77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2" dur="123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#ppt_x)"/>
                                      </p:to>
                                    </p:anim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4" dur="123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)"/>
                                      </p:to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dur="indefinite" fill="hold">
                      <p:stCondLst>
                        <p:cond delay="indefinite"/>
                      </p:stCondLst>
                      <p:childTnLst>
                        <p:par>
                          <p:cTn id="46" dur="indefinite" fill="hold">
                            <p:stCondLst>
                              <p:cond delay="0"/>
                            </p:stCondLst>
                            <p:childTnLst>
                              <p:par>
                                <p:cTn id="47" dur="indefinite" nodeType="clickEffect" fill="hold" presetClass="entr" presetID="2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9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1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x+(cos(-2*pi*(1-$))*-x-sin(-2*pi*(1-$))*(1-y))*(1-$)" tm="0">
                                          <p:val>
                                            <p:strVal val="0"/>
                                          </p:val>
                                        </p:tav>
                                        <p:tav fmla="x+(cos(-2*pi*(1-$))*-x-sin(-2*pi*(1-$))*(1-y))*(1-$)"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2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y+(sin(-2*pi*(1-$))*-x+cos(-2*pi*(1-$))*(1-y))*(1-$)" tm="0">
                                          <p:val>
                                            <p:strVal val="0"/>
                                          </p:val>
                                        </p:tav>
                                        <p:tav fmla="y+(sin(-2*pi*(1-$))*-x+cos(-2*pi*(1-$))*(1-y))*(1-$)" tm="100000">
                                          <p:val>
                                            <p:str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dur="indefinite" fill="hold">
                      <p:stCondLst>
                        <p:cond delay="indefinite"/>
                      </p:stCondLst>
                      <p:childTnLst>
                        <p:par>
                          <p:cTn id="54" dur="indefinite" fill="hold">
                            <p:stCondLst>
                              <p:cond delay="0"/>
                            </p:stCondLst>
                            <p:childTnLst>
                              <p:par>
                                <p:cTn id="55" dur="indefinite" nodeType="clickEffect" fill="hold" presetClass="entr" presetID="2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57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58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9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dur="indefinite" fill="hold">
                      <p:stCondLst>
                        <p:cond delay="indefinite"/>
                      </p:stCondLst>
                      <p:childTnLst>
                        <p:par>
                          <p:cTn id="61" dur="indefinite" fill="hold">
                            <p:stCondLst>
                              <p:cond delay="0"/>
                            </p:stCondLst>
                            <p:childTnLst>
                              <p:par>
                                <p:cTn id="62" dur="indefinite" nodeType="clickEffect" fill="hold" presetClass="entr" presetID="2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#ppt_x)"/>
                                      </p:to>
                                    </p:anim>
                                    <p:anim calcmode="lin" valueType="num">
                                      <p:cBhvr additive="repl">
                                        <p:cTn id="6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>
                                        <p:strVal val="-1"/>
                                      </p:to>
                                    </p:anim>
                                    <p:anim calcmode="lin" valueType="num">
                                      <p:cBhvr additive="sum">
                                        <p:cTn id="6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dur="indefinite" fill="hold">
                      <p:stCondLst>
                        <p:cond delay="indefinite"/>
                      </p:stCondLst>
                      <p:childTnLst>
                        <p:par>
                          <p:cTn id="68" dur="indefinite" fill="hold">
                            <p:stCondLst>
                              <p:cond delay="0"/>
                            </p:stCondLst>
                            <p:childTnLst>
                              <p:par>
                                <p:cTn id="69" dur="indefinite" nodeType="clickEffect" fill="hold" presetClass="entr" presetID="2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babed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741240" y="2101680"/>
            <a:ext cx="8609040" cy="4762800"/>
          </a:xfrm>
          <a:prstGeom prst="rect">
            <a:avLst/>
          </a:prstGeom>
          <a:noFill/>
          <a:ln>
            <a:noFill/>
          </a:ln>
        </p:spPr>
        <p:txBody>
          <a:bodyPr lIns="0" rIns="0" tIns="41760" bIns="0" anchor="ctr"/>
          <a:p>
            <a:pPr algn="ctr">
              <a:lnSpc>
                <a:spcPct val="95000"/>
              </a:lnSpc>
              <a:buFont typeface="Times New Roman"/>
              <a:buChar char="•"/>
            </a:pPr>
            <a:r>
              <a:rPr lang="cs-CZ" sz="6600">
                <a:latin typeface="Times New Roman"/>
              </a:rPr>
              <a:t>Jak plnit Jeho vůli?</a:t>
            </a:r>
            <a:endParaRPr/>
          </a:p>
          <a:p>
            <a:pPr algn="ctr">
              <a:lnSpc>
                <a:spcPct val="95000"/>
              </a:lnSpc>
              <a:buFont typeface="Times New Roman"/>
              <a:buChar char="•"/>
            </a:pPr>
            <a:endParaRPr/>
          </a:p>
          <a:p>
            <a:pPr algn="ctr">
              <a:lnSpc>
                <a:spcPct val="95000"/>
              </a:lnSpc>
              <a:buFont typeface="Times New Roman"/>
              <a:buChar char="•"/>
            </a:pPr>
            <a:r>
              <a:rPr lang="cs-CZ" sz="6600">
                <a:latin typeface="Times New Roman"/>
              </a:rPr>
              <a:t>S láskou..</a:t>
            </a:r>
            <a:endParaRPr/>
          </a:p>
          <a:p>
            <a:pPr algn="ctr">
              <a:lnSpc>
                <a:spcPct val="95000"/>
              </a:lnSpc>
              <a:buFont typeface="Times New Roman"/>
              <a:buChar char="•"/>
            </a:pPr>
            <a:r>
              <a:rPr lang="cs-CZ" sz="6600">
                <a:latin typeface="Times New Roman"/>
              </a:rPr>
              <a:t>Bůh je láska.</a:t>
            </a:r>
            <a:endParaRPr/>
          </a:p>
          <a:p>
            <a:pPr algn="ctr">
              <a:lnSpc>
                <a:spcPct val="95000"/>
              </a:lnSpc>
              <a:buFont typeface="Times New Roman"/>
              <a:buChar char="•"/>
            </a:pPr>
            <a:r>
              <a:rPr lang="cs-CZ" sz="6600">
                <a:latin typeface="Times New Roman"/>
              </a:rPr>
              <a:t>S Bohem!</a:t>
            </a:r>
            <a:endParaRPr/>
          </a:p>
        </p:txBody>
      </p:sp>
      <p:sp>
        <p:nvSpPr>
          <p:cNvPr id="93" name="TextShape 2"/>
          <p:cNvSpPr txBox="1"/>
          <p:nvPr/>
        </p:nvSpPr>
        <p:spPr>
          <a:xfrm>
            <a:off x="741240" y="555480"/>
            <a:ext cx="86090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endParaRPr/>
          </a:p>
        </p:txBody>
      </p:sp>
    </p:spTree>
  </p:cSld>
  <p:timing>
    <p:tnLst>
      <p:par>
        <p:cTn id="73" dur="indefinite" restart="never" nodeType="tmRoot">
          <p:childTnLst>
            <p:seq>
              <p:cTn id="74" dur="indefinite" nodeType="mainSeq">
                <p:childTnLst>
                  <p:par>
                    <p:cTn id="75" dur="indefinite" fill="hold">
                      <p:stCondLst>
                        <p:cond delay="indefinite"/>
                      </p:stCondLst>
                      <p:childTnLst>
                        <p:par>
                          <p:cTn id="76" dur="indefinite" fill="hold">
                            <p:stCondLst>
                              <p:cond delay="0"/>
                            </p:stCondLst>
                            <p:childTnLst>
                              <p:par>
                                <p:cTn id="77" dur="indefinite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9" dur="500" fill="hold"/>
                                        <p:tgtEl>
                                          <p:spTgt spid="92">
                                            <p:txEl>
                                              <p:p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0" dur="500" fill="hold"/>
                                        <p:tgtEl>
                                          <p:spTgt spid="92">
                                            <p:txEl>
                                              <p:p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dur="indefinite" fill="hold">
                      <p:stCondLst>
                        <p:cond delay="indefinite"/>
                      </p:stCondLst>
                      <p:childTnLst>
                        <p:par>
                          <p:cTn id="82" dur="indefinite" fill="hold">
                            <p:stCondLst>
                              <p:cond delay="0"/>
                            </p:stCondLst>
                            <p:childTnLst>
                              <p:par>
                                <p:cTn id="83" dur="indefinite" nodeType="clickEffect" fill="hold" presetClass="entr" presetID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22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 additive="repl">
                                        <p:cTn id="85" dur="500" fill="hold"/>
                                        <p:tgtEl>
                                          <p:spTgt spid="92">
                                            <p:txEl>
                                              <p:pRg st="22" end="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dur="indefinite" fill="hold">
                      <p:stCondLst>
                        <p:cond delay="indefinite"/>
                      </p:stCondLst>
                      <p:childTnLst>
                        <p:par>
                          <p:cTn id="87" dur="indefinite" fill="hold">
                            <p:stCondLst>
                              <p:cond delay="0"/>
                            </p:stCondLst>
                            <p:childTnLst/>
                          </p:cTn>
                        </p:par>
                      </p:childTnLst>
                    </p:cTn>
                  </p:par>
                  <p:par>
                    <p:cTn id="88" dur="indefinite" fill="hold">
                      <p:stCondLst>
                        <p:cond delay="indefinite"/>
                      </p:stCondLst>
                      <p:childTnLst>
                        <p:par>
                          <p:cTn id="89" dur="indefinite" fill="hold">
                            <p:stCondLst>
                              <p:cond delay="0"/>
                            </p:stCondLst>
                            <p:childTnLst>
                              <p:par>
                                <p:cTn id="90" dur="indefinite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47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92" dur="500" fill="hold"/>
                                        <p:tgtEl>
                                          <p:spTgt spid="92">
                                            <p:txEl>
                                              <p:pRg st="47" end="5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babed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741240" y="555480"/>
            <a:ext cx="86090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47520" bIns="0" anchor="ctr"/>
          <a:p>
            <a:pPr algn="ctr">
              <a:lnSpc>
                <a:spcPct val="93000"/>
              </a:lnSpc>
              <a:buFont typeface="Times New Roman"/>
              <a:buChar char="•"/>
            </a:pPr>
            <a:r>
              <a:rPr b="1" lang="cs-CZ" sz="5400">
                <a:solidFill>
                  <a:srgbClr val="0000ff"/>
                </a:solidFill>
                <a:latin typeface="Arial"/>
              </a:rPr>
              <a:t>List Jakubův 2/14-18 + 26</a:t>
            </a:r>
            <a:endParaRPr/>
          </a:p>
        </p:txBody>
      </p:sp>
      <p:sp>
        <p:nvSpPr>
          <p:cNvPr id="95" name="TextShape 2"/>
          <p:cNvSpPr txBox="1"/>
          <p:nvPr/>
        </p:nvSpPr>
        <p:spPr>
          <a:xfrm>
            <a:off x="457200" y="1858680"/>
            <a:ext cx="9623520" cy="5700600"/>
          </a:xfrm>
          <a:prstGeom prst="rect">
            <a:avLst/>
          </a:prstGeom>
          <a:noFill/>
          <a:ln>
            <a:noFill/>
          </a:ln>
        </p:spPr>
        <p:txBody>
          <a:bodyPr lIns="0" rIns="0" tIns="25560" bIns="0" anchor="ctr"/>
          <a:p>
            <a:pPr algn="just">
              <a:lnSpc>
                <a:spcPct val="93000"/>
              </a:lnSpc>
              <a:buFont typeface="Times New Roman"/>
              <a:buChar char="•"/>
            </a:pPr>
            <a:r>
              <a:rPr lang="cs-CZ" sz="2900">
                <a:solidFill>
                  <a:srgbClr val="0000fe"/>
                </a:solidFill>
                <a:latin typeface="Arial CE"/>
                <a:ea typeface="Arial CE"/>
              </a:rPr>
              <a:t>Jakubův 2:14 </a:t>
            </a:r>
            <a:r>
              <a:rPr lang="cs-CZ" sz="2900">
                <a:solidFill>
                  <a:srgbClr val="000000"/>
                </a:solidFill>
                <a:latin typeface="Arial CE"/>
                <a:ea typeface="Arial CE"/>
              </a:rPr>
              <a:t>Co je platné, moji bratří, když někdo říká, že má víru, ale přitom nemá skutky? Může ho snad ta víra spasit? </a:t>
            </a:r>
            <a:r>
              <a:rPr lang="cs-CZ" sz="2900">
                <a:solidFill>
                  <a:srgbClr val="0000fe"/>
                </a:solidFill>
                <a:latin typeface="Arial CE"/>
                <a:ea typeface="Arial CE"/>
              </a:rPr>
              <a:t>15 </a:t>
            </a:r>
            <a:r>
              <a:rPr lang="cs-CZ" sz="2900">
                <a:solidFill>
                  <a:srgbClr val="000000"/>
                </a:solidFill>
                <a:latin typeface="Arial CE"/>
                <a:ea typeface="Arial CE"/>
              </a:rPr>
              <a:t>Kdyby některý bratr nebo sestra byli bez šatů a neměli jídlo ani na den, </a:t>
            </a:r>
            <a:r>
              <a:rPr lang="cs-CZ" sz="2900">
                <a:solidFill>
                  <a:srgbClr val="0000fe"/>
                </a:solidFill>
                <a:latin typeface="Arial CE"/>
                <a:ea typeface="Arial CE"/>
              </a:rPr>
              <a:t>16 </a:t>
            </a:r>
            <a:r>
              <a:rPr lang="cs-CZ" sz="2900">
                <a:solidFill>
                  <a:srgbClr val="000000"/>
                </a:solidFill>
                <a:latin typeface="Arial CE"/>
                <a:ea typeface="Arial CE"/>
              </a:rPr>
              <a:t>a někdo z vás by jim řekl: „Buďte s Bohem – ať vám není zima a nemáte hlad,“ ale nedali byste jim, co potřebují pro své tělo, co by to bylo platné? </a:t>
            </a:r>
            <a:r>
              <a:rPr lang="cs-CZ" sz="2900">
                <a:solidFill>
                  <a:srgbClr val="0000fe"/>
                </a:solidFill>
                <a:latin typeface="Arial CE"/>
                <a:ea typeface="Arial CE"/>
              </a:rPr>
              <a:t>17 </a:t>
            </a:r>
            <a:r>
              <a:rPr lang="cs-CZ" sz="2900">
                <a:solidFill>
                  <a:srgbClr val="000000"/>
                </a:solidFill>
                <a:latin typeface="Arial CE"/>
                <a:ea typeface="Arial CE"/>
              </a:rPr>
              <a:t>Stejně tak i víra, není-li spojena se skutky, je sama o sobě mrtvá. </a:t>
            </a:r>
            <a:r>
              <a:rPr lang="cs-CZ" sz="2900">
                <a:solidFill>
                  <a:srgbClr val="0000fe"/>
                </a:solidFill>
                <a:latin typeface="Arial CE"/>
                <a:ea typeface="Arial CE"/>
              </a:rPr>
              <a:t>18 </a:t>
            </a:r>
            <a:r>
              <a:rPr lang="cs-CZ" sz="2900">
                <a:solidFill>
                  <a:srgbClr val="000000"/>
                </a:solidFill>
                <a:latin typeface="Arial CE"/>
                <a:ea typeface="Arial CE"/>
              </a:rPr>
              <a:t>Někdo však řekne: „Jeden má víru a druhý má skutky.“ Tomu odpovím: Ukaž mi tu svou víru bez skutků a já ti ukážu svou víru na skutcích.</a:t>
            </a:r>
            <a:endParaRPr/>
          </a:p>
          <a:p>
            <a:pPr algn="ctr">
              <a:lnSpc>
                <a:spcPct val="93000"/>
              </a:lnSpc>
              <a:buFont typeface="Times New Roman"/>
              <a:buChar char="•"/>
            </a:pPr>
            <a:endParaRPr/>
          </a:p>
          <a:p>
            <a:pPr algn="ctr">
              <a:lnSpc>
                <a:spcPct val="93000"/>
              </a:lnSpc>
              <a:buFont typeface="Times New Roman"/>
              <a:buChar char="•"/>
            </a:pPr>
            <a:r>
              <a:rPr lang="cs-CZ" sz="2900">
                <a:solidFill>
                  <a:srgbClr val="0000fe"/>
                </a:solidFill>
                <a:latin typeface="Arial CE"/>
                <a:ea typeface="Arial CE"/>
              </a:rPr>
              <a:t>26 </a:t>
            </a:r>
            <a:r>
              <a:rPr lang="cs-CZ" sz="2900">
                <a:solidFill>
                  <a:srgbClr val="000000"/>
                </a:solidFill>
                <a:latin typeface="Arial CE"/>
                <a:ea typeface="Arial CE"/>
              </a:rPr>
              <a:t>Jako je tělo bez ducha mrtvé, tak je mrtvá i víra bez skutků. </a:t>
            </a:r>
            <a:endParaRPr/>
          </a:p>
        </p:txBody>
      </p:sp>
    </p:spTree>
  </p:cSld>
  <p:timing>
    <p:tnLst>
      <p:par>
        <p:cTn id="93" dur="indefinite" restart="never" nodeType="tmRoot">
          <p:childTnLst>
            <p:seq>
              <p:cTn id="9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babed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741240" y="555480"/>
            <a:ext cx="86090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7" name="TextShape 2"/>
          <p:cNvSpPr txBox="1"/>
          <p:nvPr/>
        </p:nvSpPr>
        <p:spPr>
          <a:xfrm>
            <a:off x="741240" y="2101680"/>
            <a:ext cx="8609040" cy="4762800"/>
          </a:xfrm>
          <a:prstGeom prst="rect">
            <a:avLst/>
          </a:prstGeom>
          <a:noFill/>
          <a:ln>
            <a:noFill/>
          </a:ln>
        </p:spPr>
        <p:txBody>
          <a:bodyPr lIns="0" rIns="0" tIns="41760" bIns="0" anchor="ctr"/>
          <a:p>
            <a:pPr algn="ctr">
              <a:lnSpc>
                <a:spcPct val="95000"/>
              </a:lnSpc>
              <a:buFont typeface="Times New Roman"/>
              <a:buChar char="•"/>
            </a:pPr>
            <a:r>
              <a:rPr lang="cs-CZ" sz="6600">
                <a:latin typeface="Times New Roman"/>
              </a:rPr>
              <a:t>Dokážeš Bohu svoji víru bez skutků?</a:t>
            </a:r>
            <a:endParaRPr/>
          </a:p>
        </p:txBody>
      </p:sp>
    </p:spTree>
  </p:cSld>
  <p:timing>
    <p:tnLst>
      <p:par>
        <p:cTn id="95" dur="indefinite" restart="never" nodeType="tmRoot">
          <p:childTnLst>
            <p:seq>
              <p:cTn id="9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babed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741240" y="555480"/>
            <a:ext cx="86090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47520" bIns="0" anchor="ctr"/>
          <a:p>
            <a:pPr algn="ctr">
              <a:lnSpc>
                <a:spcPct val="93000"/>
              </a:lnSpc>
              <a:buFont typeface="Times New Roman"/>
              <a:buChar char="•"/>
            </a:pPr>
            <a:r>
              <a:rPr b="1" lang="cs-CZ" sz="5400">
                <a:latin typeface="Arial"/>
              </a:rPr>
              <a:t>Jsi připraven říci Bohu?</a:t>
            </a:r>
            <a:endParaRPr/>
          </a:p>
        </p:txBody>
      </p:sp>
      <p:sp>
        <p:nvSpPr>
          <p:cNvPr id="99" name="TextShape 2"/>
          <p:cNvSpPr txBox="1"/>
          <p:nvPr/>
        </p:nvSpPr>
        <p:spPr>
          <a:xfrm>
            <a:off x="741240" y="2101680"/>
            <a:ext cx="8609040" cy="4762800"/>
          </a:xfrm>
          <a:prstGeom prst="rect">
            <a:avLst/>
          </a:prstGeom>
          <a:noFill/>
          <a:ln>
            <a:noFill/>
          </a:ln>
        </p:spPr>
        <p:txBody>
          <a:bodyPr lIns="0" rIns="0" tIns="60480" bIns="0" anchor="ctr"/>
          <a:p>
            <a:pPr algn="ctr">
              <a:lnSpc>
                <a:spcPct val="95000"/>
              </a:lnSpc>
              <a:buFont typeface="Times New Roman"/>
              <a:buChar char="•"/>
            </a:pPr>
            <a:r>
              <a:rPr lang="cs-CZ" sz="9600">
                <a:latin typeface="Times New Roman"/>
              </a:rPr>
              <a:t>Buď vůle Tvá.</a:t>
            </a:r>
            <a:endParaRPr/>
          </a:p>
        </p:txBody>
      </p:sp>
    </p:spTree>
  </p:cSld>
  <p:timing>
    <p:tnLst>
      <p:par>
        <p:cTn id="97" dur="indefinite" restart="never" nodeType="tmRoot">
          <p:childTnLst>
            <p:seq>
              <p:cTn id="98" dur="indefinite" nodeType="mainSeq">
                <p:childTnLst>
                  <p:par>
                    <p:cTn id="99" dur="indefinite" fill="hold">
                      <p:stCondLst>
                        <p:cond delay="indefinite"/>
                      </p:stCondLst>
                      <p:childTnLst>
                        <p:par>
                          <p:cTn id="100" dur="indefinite" fill="hold">
                            <p:stCondLst>
                              <p:cond delay="0"/>
                            </p:stCondLst>
                            <p:childTnLst/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