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9662-B032-4D1A-847A-63316166E54E}" type="datetimeFigureOut">
              <a:rPr lang="cs-CZ" smtClean="0"/>
              <a:pPr/>
              <a:t>25.5.2014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1D8A6-B49E-4934-8ECC-23F7CCDD250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360809">
            <a:off x="1522165" y="1473672"/>
            <a:ext cx="5451581" cy="314048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!!!ČAS!!!</a:t>
            </a:r>
            <a:endParaRPr lang="cs-CZ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smajlík čert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179512" y="3793257"/>
            <a:ext cx="3384376" cy="27721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20688"/>
            <a:ext cx="4968552" cy="5832648"/>
          </a:xfrm>
          <a:noFill/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1800" dirty="0"/>
              <a:t>Satan svolal celosvětový kongres démonů a v úvodním projevu řekl: „Naše situace se zdá být prekérní. Lidé si nastavěli množství </a:t>
            </a:r>
            <a:r>
              <a:rPr lang="cs-CZ" sz="1800" dirty="0" smtClean="0"/>
              <a:t>kostelů a chrámů, </a:t>
            </a:r>
            <a:r>
              <a:rPr lang="cs-CZ" sz="1800" dirty="0"/>
              <a:t>aby měli kam před námi utíkat. Mají také mnoho moudrých knih, některé z nich </a:t>
            </a:r>
            <a:r>
              <a:rPr lang="cs-CZ" sz="1800" dirty="0" smtClean="0"/>
              <a:t>i o bohu, </a:t>
            </a:r>
            <a:r>
              <a:rPr lang="cs-CZ" sz="1800" dirty="0"/>
              <a:t>a dokáží z nich poznávat pravdivou a smysluplnou cestu pro svůj život. My tomu nedokážeme zabránit! Naše věc se zdá být ztracena…“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/>
              <a:t>„Co tedy máme dělat?“ volali démoni.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/>
              <a:t>„Nebraňte jim v tom, čemu zabránit nedokážete, ale připravte je o čas,“ pokračoval Satan, „tak, aby prostě neměli čas na podstatné věci. Snažte se, aby byli stále zaneprázdněni nedůležitými prkotinami. Vymyslete spoustu možností jak zaměstnat jejich myšlení.</a:t>
            </a:r>
          </a:p>
        </p:txBody>
      </p:sp>
      <p:pic>
        <p:nvPicPr>
          <p:cNvPr id="4" name="Obrázek 3" descr="Devil 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340768"/>
            <a:ext cx="3153215" cy="3048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4896544" cy="5472608"/>
          </a:xfrm>
        </p:spPr>
        <p:txBody>
          <a:bodyPr>
            <a:normAutofit/>
          </a:bodyPr>
          <a:lstStyle/>
          <a:p>
            <a:r>
              <a:rPr lang="cs-CZ" sz="1900" dirty="0"/>
              <a:t>Pokoušejte je, aby utráceli a půjčovali si peníze, aby kvůli tomu v práci trávili víc a víc času, aby pracovali sedm dní v týdnu a nejméně dvanáct hodin denně, a to všechno proto, aby si mohli kupovat zbytečnosti.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/>
              <a:t>Přidejte jim k tomu vědomí vlastní důležitosti a nepostradatelnosti - říkejte jim: „Kdo to zachrání, když ne ty? Nikdo to nedokáže tak dobře udělat jako ty!“ A budou pracovat ještě víc a o pracovních věcech budou přemýšlet ve dne i v noci.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/>
              <a:t>Zabraňte jim trávit čas s partnery, zabraňte jim věnovat se dětem. Jejich rodiny se rozpadnou a jejich domovy přestanou být útočištěm před pracovním shonem.</a:t>
            </a:r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988840"/>
            <a:ext cx="2921636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0">
              <a:schemeClr val="accent1">
                <a:tint val="44500"/>
                <a:satMod val="160000"/>
              </a:schemeClr>
            </a:gs>
            <a:gs pos="21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4896544" cy="5721499"/>
          </a:xfrm>
        </p:spPr>
        <p:txBody>
          <a:bodyPr>
            <a:noAutofit/>
          </a:bodyPr>
          <a:lstStyle/>
          <a:p>
            <a:r>
              <a:rPr lang="cs-CZ" sz="1900" dirty="0"/>
              <a:t>Lákejte je, aby měli doma pořád puštěné rádio, televizi nebo počítač. Dohlédněte, aby v každém obchodě a v každé restauraci pořád vyhrávala hudba. Nuťte je, aby si v každou volnou chvíli strkali sluchátka do uší a </a:t>
            </a:r>
            <a:r>
              <a:rPr lang="cs-CZ" sz="1900" dirty="0" err="1" smtClean="0"/>
              <a:t>ošovhluali</a:t>
            </a:r>
            <a:r>
              <a:rPr lang="cs-CZ" sz="1900" dirty="0" smtClean="0"/>
              <a:t> </a:t>
            </a:r>
            <a:r>
              <a:rPr lang="cs-CZ" sz="1900" dirty="0"/>
              <a:t>si hlavy, aby si i na cestách v autě pořád něco hlučného pouštěli.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/>
              <a:t>Dbejte, aby měli u ruky vždycky množství časopisů a novin. Dvacet čtyři hodin denně na ně útočte zbytečnými a hloupými zprávami.</a:t>
            </a: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 smtClean="0"/>
              <a:t/>
            </a:r>
            <a:br>
              <a:rPr lang="cs-CZ" sz="1900" dirty="0" smtClean="0"/>
            </a:br>
            <a:r>
              <a:rPr lang="cs-CZ" sz="1900" dirty="0"/>
              <a:t>Kolem silnic nastavte billboardy, aby je vyrušovaly při řízení. Jejich schránky naplňte reklamami</a:t>
            </a:r>
            <a:r>
              <a:rPr lang="cs-CZ" sz="1900" dirty="0" smtClean="0"/>
              <a:t>, </a:t>
            </a:r>
            <a:r>
              <a:rPr lang="cs-CZ" sz="1900" dirty="0"/>
              <a:t>katalogy, nabídkami slev a služeb zdarma. V časopisech a v televizi jim pořád ukazujte štíhlé modelky a svalnaté modely, aby začali věřit, že tohle je krása a znechutili si své protějšky. Postarejte se, aby byli každý večer tak unavení, aby se nemohli milovat.</a:t>
            </a:r>
            <a:r>
              <a:rPr lang="cs-CZ" sz="1900" dirty="0" smtClean="0"/>
              <a:t/>
            </a:r>
            <a:br>
              <a:rPr lang="cs-CZ" sz="1900" dirty="0" smtClean="0"/>
            </a:br>
            <a:endParaRPr lang="cs-CZ" sz="1900" dirty="0"/>
          </a:p>
        </p:txBody>
      </p:sp>
      <p:pic>
        <p:nvPicPr>
          <p:cNvPr id="5" name="Obrázek 4" descr="zavislost-na-pocitaci-addict-pixmac-ilustrace-779339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412776"/>
            <a:ext cx="3351808" cy="2748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4762872" cy="5937523"/>
          </a:xfrm>
        </p:spPr>
        <p:txBody>
          <a:bodyPr>
            <a:noAutofit/>
          </a:bodyPr>
          <a:lstStyle/>
          <a:p>
            <a:r>
              <a:rPr lang="cs-CZ" sz="2000" dirty="0"/>
              <a:t>Veďte je k tomu, aby i při odpočinku byli nezřízení, aby se z cest a z rekreací vraceli vyčerpaní. Braňte jim chodit do přírody, vymýšlejte pro ně spoustu možností „aktivního“ odpočinku v zábavních parcích, v multikinech a v hledištích stadiónů.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Hlavně je ale stále a bez oddechu zaměstnávejte! To jim naprosto zabrání slyšet hlas moudrosti, který je tichý a nevtíravý.“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Démoni se po Satanově projevu rozletěli po světě a od té chvíle horlivě pracují přesně podle šéfových instrukcí.</a:t>
            </a:r>
            <a:r>
              <a:rPr lang="cs-CZ" sz="2000" dirty="0">
                <a:latin typeface="Arial Black" pitchFamily="34" charset="0"/>
              </a:rPr>
              <a:t/>
            </a:r>
            <a:br>
              <a:rPr lang="cs-CZ" sz="2000" dirty="0">
                <a:latin typeface="Arial Black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4" name="Obrázek 3" descr="unavený-člověk-nemá-energii-300x2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124744"/>
            <a:ext cx="374441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208</Words>
  <Application>Microsoft Office PowerPoint</Application>
  <PresentationFormat>Předvádění na obrazovce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!!!ČAS!!!</vt:lpstr>
      <vt:lpstr>Snímek 2</vt:lpstr>
      <vt:lpstr>Snímek 3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</dc:title>
  <dc:creator>Karel</dc:creator>
  <cp:lastModifiedBy>Karel</cp:lastModifiedBy>
  <cp:revision>16</cp:revision>
  <dcterms:created xsi:type="dcterms:W3CDTF">2014-05-22T17:09:53Z</dcterms:created>
  <dcterms:modified xsi:type="dcterms:W3CDTF">2014-05-25T06:20:57Z</dcterms:modified>
</cp:coreProperties>
</file>